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25"/>
  </p:notesMasterIdLst>
  <p:sldIdLst>
    <p:sldId id="434" r:id="rId3"/>
    <p:sldId id="436" r:id="rId4"/>
    <p:sldId id="439" r:id="rId5"/>
    <p:sldId id="440" r:id="rId6"/>
    <p:sldId id="445" r:id="rId7"/>
    <p:sldId id="446" r:id="rId8"/>
    <p:sldId id="458" r:id="rId9"/>
    <p:sldId id="459" r:id="rId10"/>
    <p:sldId id="447" r:id="rId11"/>
    <p:sldId id="448" r:id="rId12"/>
    <p:sldId id="449" r:id="rId13"/>
    <p:sldId id="450" r:id="rId14"/>
    <p:sldId id="451" r:id="rId15"/>
    <p:sldId id="452" r:id="rId16"/>
    <p:sldId id="454" r:id="rId17"/>
    <p:sldId id="457" r:id="rId18"/>
    <p:sldId id="456" r:id="rId19"/>
    <p:sldId id="453" r:id="rId20"/>
    <p:sldId id="441" r:id="rId21"/>
    <p:sldId id="442" r:id="rId22"/>
    <p:sldId id="443" r:id="rId23"/>
    <p:sldId id="276" r:id="rId24"/>
  </p:sldIdLst>
  <p:sldSz cx="9144000" cy="6858000" type="screen4x3"/>
  <p:notesSz cx="9144000" cy="6858000"/>
  <p:defaultTextStyle>
    <a:defPPr>
      <a:defRPr lang="en-US"/>
    </a:defPPr>
    <a:lvl1pPr algn="ctr" rtl="0" fontAlgn="base">
      <a:spcBef>
        <a:spcPct val="0"/>
      </a:spcBef>
      <a:spcAft>
        <a:spcPct val="0"/>
      </a:spcAft>
      <a:defRPr sz="4400" b="1" kern="1200">
        <a:solidFill>
          <a:schemeClr val="tx2"/>
        </a:solidFill>
        <a:latin typeface="Arial" charset="0"/>
        <a:ea typeface="宋体" pitchFamily="2" charset="-122"/>
        <a:cs typeface="+mn-cs"/>
      </a:defRPr>
    </a:lvl1pPr>
    <a:lvl2pPr marL="457200" algn="ctr" rtl="0" fontAlgn="base">
      <a:spcBef>
        <a:spcPct val="0"/>
      </a:spcBef>
      <a:spcAft>
        <a:spcPct val="0"/>
      </a:spcAft>
      <a:defRPr sz="4400" b="1" kern="1200">
        <a:solidFill>
          <a:schemeClr val="tx2"/>
        </a:solidFill>
        <a:latin typeface="Arial" charset="0"/>
        <a:ea typeface="宋体" pitchFamily="2" charset="-122"/>
        <a:cs typeface="+mn-cs"/>
      </a:defRPr>
    </a:lvl2pPr>
    <a:lvl3pPr marL="914400" algn="ctr" rtl="0" fontAlgn="base">
      <a:spcBef>
        <a:spcPct val="0"/>
      </a:spcBef>
      <a:spcAft>
        <a:spcPct val="0"/>
      </a:spcAft>
      <a:defRPr sz="4400" b="1" kern="1200">
        <a:solidFill>
          <a:schemeClr val="tx2"/>
        </a:solidFill>
        <a:latin typeface="Arial" charset="0"/>
        <a:ea typeface="宋体" pitchFamily="2" charset="-122"/>
        <a:cs typeface="+mn-cs"/>
      </a:defRPr>
    </a:lvl3pPr>
    <a:lvl4pPr marL="1371600" algn="ctr" rtl="0" fontAlgn="base">
      <a:spcBef>
        <a:spcPct val="0"/>
      </a:spcBef>
      <a:spcAft>
        <a:spcPct val="0"/>
      </a:spcAft>
      <a:defRPr sz="4400" b="1" kern="1200">
        <a:solidFill>
          <a:schemeClr val="tx2"/>
        </a:solidFill>
        <a:latin typeface="Arial" charset="0"/>
        <a:ea typeface="宋体" pitchFamily="2" charset="-122"/>
        <a:cs typeface="+mn-cs"/>
      </a:defRPr>
    </a:lvl4pPr>
    <a:lvl5pPr marL="1828800" algn="ctr" rtl="0" fontAlgn="base">
      <a:spcBef>
        <a:spcPct val="0"/>
      </a:spcBef>
      <a:spcAft>
        <a:spcPct val="0"/>
      </a:spcAft>
      <a:defRPr sz="4400" b="1" kern="1200">
        <a:solidFill>
          <a:schemeClr val="tx2"/>
        </a:solidFill>
        <a:latin typeface="Arial" charset="0"/>
        <a:ea typeface="宋体" pitchFamily="2" charset="-122"/>
        <a:cs typeface="+mn-cs"/>
      </a:defRPr>
    </a:lvl5pPr>
    <a:lvl6pPr marL="2286000" algn="l" defTabSz="914400" rtl="0" eaLnBrk="1" latinLnBrk="0" hangingPunct="1">
      <a:defRPr sz="4400" b="1" kern="1200">
        <a:solidFill>
          <a:schemeClr val="tx2"/>
        </a:solidFill>
        <a:latin typeface="Arial" charset="0"/>
        <a:ea typeface="宋体" pitchFamily="2" charset="-122"/>
        <a:cs typeface="+mn-cs"/>
      </a:defRPr>
    </a:lvl6pPr>
    <a:lvl7pPr marL="2743200" algn="l" defTabSz="914400" rtl="0" eaLnBrk="1" latinLnBrk="0" hangingPunct="1">
      <a:defRPr sz="4400" b="1" kern="1200">
        <a:solidFill>
          <a:schemeClr val="tx2"/>
        </a:solidFill>
        <a:latin typeface="Arial" charset="0"/>
        <a:ea typeface="宋体" pitchFamily="2" charset="-122"/>
        <a:cs typeface="+mn-cs"/>
      </a:defRPr>
    </a:lvl7pPr>
    <a:lvl8pPr marL="3200400" algn="l" defTabSz="914400" rtl="0" eaLnBrk="1" latinLnBrk="0" hangingPunct="1">
      <a:defRPr sz="4400" b="1" kern="1200">
        <a:solidFill>
          <a:schemeClr val="tx2"/>
        </a:solidFill>
        <a:latin typeface="Arial" charset="0"/>
        <a:ea typeface="宋体" pitchFamily="2" charset="-122"/>
        <a:cs typeface="+mn-cs"/>
      </a:defRPr>
    </a:lvl8pPr>
    <a:lvl9pPr marL="3657600" algn="l" defTabSz="914400" rtl="0" eaLnBrk="1" latinLnBrk="0" hangingPunct="1">
      <a:defRPr sz="4400" b="1" kern="1200">
        <a:solidFill>
          <a:schemeClr val="tx2"/>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8F8F8"/>
    <a:srgbClr val="FFFFFF"/>
    <a:srgbClr val="C0C0C0"/>
    <a:srgbClr val="2FBFFF"/>
    <a:srgbClr val="1C1C1C"/>
    <a:srgbClr val="1E394A"/>
    <a:srgbClr val="274A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477" autoAdjust="0"/>
  </p:normalViewPr>
  <p:slideViewPr>
    <p:cSldViewPr snapToGrid="0">
      <p:cViewPr varScale="1">
        <p:scale>
          <a:sx n="88" d="100"/>
          <a:sy n="88" d="100"/>
        </p:scale>
        <p:origin x="-96" y="-360"/>
      </p:cViewPr>
      <p:guideLst>
        <p:guide orient="horz" pos="2160"/>
        <p:guide pos="2880"/>
      </p:guideLst>
    </p:cSldViewPr>
  </p:slideViewPr>
  <p:notesTextViewPr>
    <p:cViewPr>
      <p:scale>
        <a:sx n="100" d="100"/>
        <a:sy n="100" d="100"/>
      </p:scale>
      <p:origin x="0" y="0"/>
    </p:cViewPr>
  </p:notesTextViewPr>
  <p:gridSpacing cx="78027213" cy="78027213"/>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9608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 typeface="Arial" charset="0"/>
              <a:buNone/>
              <a:defRPr sz="1200" b="0">
                <a:solidFill>
                  <a:schemeClr val="tx1"/>
                </a:solidFill>
                <a:latin typeface="Arial" charset="0"/>
              </a:defRPr>
            </a:lvl1pPr>
          </a:lstStyle>
          <a:p>
            <a:pPr>
              <a:defRPr/>
            </a:pPr>
            <a:endParaRPr lang="zh-CN" altLang="en-US"/>
          </a:p>
        </p:txBody>
      </p:sp>
      <p:sp>
        <p:nvSpPr>
          <p:cNvPr id="4099" name="Rectangle 3"/>
          <p:cNvSpPr>
            <a:spLocks noGrp="1" noChangeArrowheads="1"/>
          </p:cNvSpPr>
          <p:nvPr>
            <p:ph type="dt" idx="1"/>
          </p:nvPr>
        </p:nvSpPr>
        <p:spPr bwMode="auto">
          <a:xfrm>
            <a:off x="5178425" y="0"/>
            <a:ext cx="39608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 typeface="Arial" charset="0"/>
              <a:buNone/>
              <a:defRPr sz="1200" b="0">
                <a:solidFill>
                  <a:schemeClr val="tx1"/>
                </a:solidFill>
                <a:latin typeface="Arial" charset="0"/>
              </a:defRPr>
            </a:lvl1pPr>
          </a:lstStyle>
          <a:p>
            <a:pPr>
              <a:defRPr/>
            </a:pPr>
            <a:endParaRPr lang="en-US" altLang="zh-CN"/>
          </a:p>
        </p:txBody>
      </p:sp>
      <p:sp>
        <p:nvSpPr>
          <p:cNvPr id="21508" name="Rectangle 4"/>
          <p:cNvSpPr>
            <a:spLocks noGrp="1" noRot="1" noChangeAspect="1" noChangeArrowheads="1"/>
          </p:cNvSpPr>
          <p:nvPr>
            <p:ph type="sldImg" idx="2"/>
          </p:nvPr>
        </p:nvSpPr>
        <p:spPr bwMode="auto">
          <a:xfrm>
            <a:off x="2959100" y="512763"/>
            <a:ext cx="3225800" cy="2573337"/>
          </a:xfrm>
          <a:prstGeom prst="rect">
            <a:avLst/>
          </a:prstGeom>
          <a:noFill/>
          <a:ln w="9525">
            <a:noFill/>
            <a:miter lim="800000"/>
            <a:headEnd/>
            <a:tailEnd/>
          </a:ln>
        </p:spPr>
      </p:sp>
      <p:sp>
        <p:nvSpPr>
          <p:cNvPr id="4101" name="Rectangle 5"/>
          <p:cNvSpPr>
            <a:spLocks noGrp="1" noRot="1" noChangeArrowheads="1"/>
          </p:cNvSpPr>
          <p:nvPr>
            <p:ph type="body" sz="quarter" idx="3"/>
          </p:nvPr>
        </p:nvSpPr>
        <p:spPr bwMode="auto">
          <a:xfrm>
            <a:off x="911225" y="3255963"/>
            <a:ext cx="7318375" cy="30876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4102" name="Rectangle 6"/>
          <p:cNvSpPr>
            <a:spLocks noGrp="1" noChangeArrowheads="1"/>
          </p:cNvSpPr>
          <p:nvPr>
            <p:ph type="ftr" sz="quarter" idx="4"/>
          </p:nvPr>
        </p:nvSpPr>
        <p:spPr bwMode="auto">
          <a:xfrm>
            <a:off x="0" y="6513513"/>
            <a:ext cx="39608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buFont typeface="Arial" charset="0"/>
              <a:buNone/>
              <a:defRPr sz="1200" b="0">
                <a:solidFill>
                  <a:schemeClr val="tx1"/>
                </a:solidFill>
                <a:latin typeface="Arial" charset="0"/>
              </a:defRPr>
            </a:lvl1pPr>
          </a:lstStyle>
          <a:p>
            <a:pPr>
              <a:defRPr/>
            </a:pPr>
            <a:endParaRPr lang="en-US" altLang="zh-CN"/>
          </a:p>
        </p:txBody>
      </p:sp>
      <p:sp>
        <p:nvSpPr>
          <p:cNvPr id="4103" name="Rectangle 7"/>
          <p:cNvSpPr>
            <a:spLocks noGrp="1" noChangeArrowheads="1"/>
          </p:cNvSpPr>
          <p:nvPr>
            <p:ph type="sldNum" sz="quarter" idx="5"/>
          </p:nvPr>
        </p:nvSpPr>
        <p:spPr bwMode="auto">
          <a:xfrm>
            <a:off x="5178425" y="6513513"/>
            <a:ext cx="39608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 typeface="Arial" charset="0"/>
              <a:buNone/>
              <a:defRPr sz="1200" b="0">
                <a:solidFill>
                  <a:schemeClr val="tx1"/>
                </a:solidFill>
                <a:latin typeface="Arial" charset="0"/>
              </a:defRPr>
            </a:lvl1pPr>
          </a:lstStyle>
          <a:p>
            <a:pPr>
              <a:defRPr/>
            </a:pPr>
            <a:fld id="{3D510576-4090-4AF3-834E-31E5158090C6}"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xfrm>
            <a:off x="2857500" y="512763"/>
            <a:ext cx="3429000" cy="2573337"/>
          </a:xfrm>
        </p:spPr>
      </p:sp>
      <p:sp>
        <p:nvSpPr>
          <p:cNvPr id="22531" name="备注占位符 2"/>
          <p:cNvSpPr>
            <a:spLocks noGrp="1"/>
          </p:cNvSpPr>
          <p:nvPr>
            <p:ph type="body" idx="1"/>
          </p:nvPr>
        </p:nvSpPr>
        <p:spPr>
          <a:noFill/>
          <a:ln/>
        </p:spPr>
        <p:txBody>
          <a:bodyPr/>
          <a:lstStyle/>
          <a:p>
            <a:endParaRPr lang="zh-CN" altLang="en-US" smtClean="0"/>
          </a:p>
        </p:txBody>
      </p:sp>
      <p:sp>
        <p:nvSpPr>
          <p:cNvPr id="22532" name="灯片编号占位符 3"/>
          <p:cNvSpPr>
            <a:spLocks noGrp="1"/>
          </p:cNvSpPr>
          <p:nvPr>
            <p:ph type="sldNum" sz="quarter" idx="5"/>
          </p:nvPr>
        </p:nvSpPr>
        <p:spPr>
          <a:noFill/>
        </p:spPr>
        <p:txBody>
          <a:bodyPr/>
          <a:lstStyle/>
          <a:p>
            <a:fld id="{D32733E9-001E-4996-9404-AAB60081A9D4}" type="slidenum">
              <a:rPr lang="zh-CN" altLang="en-US" smtClean="0"/>
              <a:pPr/>
              <a:t>2</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标题幻灯片">
    <p:spTree>
      <p:nvGrpSpPr>
        <p:cNvPr id="1" name=""/>
        <p:cNvGrpSpPr/>
        <p:nvPr/>
      </p:nvGrpSpPr>
      <p:grpSpPr>
        <a:xfrm>
          <a:off x="0" y="0"/>
          <a:ext cx="0" cy="0"/>
          <a:chOff x="0" y="0"/>
          <a:chExt cx="0" cy="0"/>
        </a:xfrm>
      </p:grpSpPr>
      <p:sp>
        <p:nvSpPr>
          <p:cNvPr id="2" name="Rectangle 2"/>
          <p:cNvSpPr>
            <a:spLocks noChangeArrowheads="1"/>
          </p:cNvSpPr>
          <p:nvPr/>
        </p:nvSpPr>
        <p:spPr bwMode="auto">
          <a:xfrm>
            <a:off x="3071813" y="0"/>
            <a:ext cx="1417637" cy="6858000"/>
          </a:xfrm>
          <a:prstGeom prst="rect">
            <a:avLst/>
          </a:prstGeom>
          <a:solidFill>
            <a:schemeClr val="accent2">
              <a:alpha val="70000"/>
            </a:schemeClr>
          </a:solidFill>
          <a:ln w="9525">
            <a:noFill/>
            <a:miter lim="800000"/>
            <a:headEnd/>
            <a:tailEnd/>
          </a:ln>
          <a:effectLst/>
        </p:spPr>
        <p:txBody>
          <a:bodyPr wrap="none" anchor="ctr"/>
          <a:lstStyle/>
          <a:p>
            <a:pPr>
              <a:defRPr/>
            </a:pPr>
            <a:endParaRPr lang="zh-CN" altLang="en-US"/>
          </a:p>
        </p:txBody>
      </p:sp>
      <p:sp>
        <p:nvSpPr>
          <p:cNvPr id="3" name="Rectangle 3"/>
          <p:cNvSpPr>
            <a:spLocks noChangeArrowheads="1"/>
          </p:cNvSpPr>
          <p:nvPr/>
        </p:nvSpPr>
        <p:spPr bwMode="auto">
          <a:xfrm>
            <a:off x="0" y="0"/>
            <a:ext cx="3152775" cy="6858000"/>
          </a:xfrm>
          <a:prstGeom prst="rect">
            <a:avLst/>
          </a:prstGeom>
          <a:gradFill rotWithShape="1">
            <a:gsLst>
              <a:gs pos="0">
                <a:schemeClr val="accent2"/>
              </a:gs>
              <a:gs pos="100000">
                <a:schemeClr val="accent2">
                  <a:gamma/>
                  <a:shade val="85882"/>
                  <a:invGamma/>
                </a:schemeClr>
              </a:gs>
            </a:gsLst>
            <a:lin ang="5400000" scaled="1"/>
          </a:gradFill>
          <a:ln w="9525">
            <a:noFill/>
            <a:miter lim="800000"/>
            <a:headEnd/>
            <a:tailEnd/>
          </a:ln>
          <a:effectLst/>
        </p:spPr>
        <p:txBody>
          <a:bodyPr wrap="none" anchor="ctr"/>
          <a:lstStyle/>
          <a:p>
            <a:pPr>
              <a:defRPr/>
            </a:pPr>
            <a:endParaRPr lang="zh-CN" altLang="en-US"/>
          </a:p>
        </p:txBody>
      </p:sp>
      <p:sp>
        <p:nvSpPr>
          <p:cNvPr id="4" name="Rectangle 4"/>
          <p:cNvSpPr>
            <a:spLocks noChangeArrowheads="1"/>
          </p:cNvSpPr>
          <p:nvPr/>
        </p:nvSpPr>
        <p:spPr bwMode="auto">
          <a:xfrm>
            <a:off x="6902450" y="-7938"/>
            <a:ext cx="303213" cy="6854826"/>
          </a:xfrm>
          <a:prstGeom prst="rect">
            <a:avLst/>
          </a:prstGeom>
          <a:solidFill>
            <a:schemeClr val="accent2">
              <a:alpha val="29999"/>
            </a:schemeClr>
          </a:solidFill>
          <a:ln w="9525">
            <a:noFill/>
            <a:miter lim="800000"/>
            <a:headEnd/>
            <a:tailEnd/>
          </a:ln>
          <a:effectLst/>
        </p:spPr>
        <p:txBody>
          <a:bodyPr wrap="none" anchor="ctr"/>
          <a:lstStyle/>
          <a:p>
            <a:pPr>
              <a:defRPr/>
            </a:pPr>
            <a:endParaRPr lang="zh-CN" altLang="en-US"/>
          </a:p>
        </p:txBody>
      </p:sp>
      <p:sp>
        <p:nvSpPr>
          <p:cNvPr id="5" name="Rectangle 5"/>
          <p:cNvSpPr>
            <a:spLocks noChangeArrowheads="1"/>
          </p:cNvSpPr>
          <p:nvPr userDrawn="1"/>
        </p:nvSpPr>
        <p:spPr bwMode="auto">
          <a:xfrm>
            <a:off x="7158038" y="12700"/>
            <a:ext cx="227012" cy="6858000"/>
          </a:xfrm>
          <a:prstGeom prst="rect">
            <a:avLst/>
          </a:prstGeom>
          <a:solidFill>
            <a:schemeClr val="accent2">
              <a:alpha val="20000"/>
            </a:schemeClr>
          </a:solidFill>
          <a:ln w="9525">
            <a:noFill/>
            <a:miter lim="800000"/>
            <a:headEnd/>
            <a:tailEnd/>
          </a:ln>
          <a:effectLst/>
        </p:spPr>
        <p:txBody>
          <a:bodyPr wrap="none" anchor="ctr"/>
          <a:lstStyle/>
          <a:p>
            <a:pPr>
              <a:defRPr/>
            </a:pPr>
            <a:endParaRPr lang="zh-CN" altLang="en-US"/>
          </a:p>
        </p:txBody>
      </p:sp>
      <p:sp>
        <p:nvSpPr>
          <p:cNvPr id="6" name="Rectangle 6"/>
          <p:cNvSpPr>
            <a:spLocks noChangeArrowheads="1"/>
          </p:cNvSpPr>
          <p:nvPr/>
        </p:nvSpPr>
        <p:spPr bwMode="auto">
          <a:xfrm>
            <a:off x="4375150" y="0"/>
            <a:ext cx="1060450" cy="6858000"/>
          </a:xfrm>
          <a:prstGeom prst="rect">
            <a:avLst/>
          </a:prstGeom>
          <a:solidFill>
            <a:schemeClr val="accent2">
              <a:alpha val="64000"/>
            </a:schemeClr>
          </a:solidFill>
          <a:ln w="9525">
            <a:noFill/>
            <a:miter lim="800000"/>
            <a:headEnd/>
            <a:tailEnd/>
          </a:ln>
          <a:effectLst/>
        </p:spPr>
        <p:txBody>
          <a:bodyPr wrap="none" anchor="ctr"/>
          <a:lstStyle/>
          <a:p>
            <a:pPr>
              <a:defRPr/>
            </a:pPr>
            <a:endParaRPr lang="zh-CN" altLang="en-US"/>
          </a:p>
        </p:txBody>
      </p:sp>
      <p:sp>
        <p:nvSpPr>
          <p:cNvPr id="7" name="Rectangle 7"/>
          <p:cNvSpPr>
            <a:spLocks noChangeArrowheads="1"/>
          </p:cNvSpPr>
          <p:nvPr/>
        </p:nvSpPr>
        <p:spPr bwMode="auto">
          <a:xfrm>
            <a:off x="5359400" y="-14288"/>
            <a:ext cx="728663" cy="6935788"/>
          </a:xfrm>
          <a:prstGeom prst="rect">
            <a:avLst/>
          </a:prstGeom>
          <a:solidFill>
            <a:schemeClr val="accent2">
              <a:alpha val="53999"/>
            </a:schemeClr>
          </a:solidFill>
          <a:ln w="9525">
            <a:noFill/>
            <a:miter lim="800000"/>
            <a:headEnd/>
            <a:tailEnd/>
          </a:ln>
          <a:effectLst/>
        </p:spPr>
        <p:txBody>
          <a:bodyPr wrap="none" anchor="ctr"/>
          <a:lstStyle/>
          <a:p>
            <a:pPr>
              <a:defRPr/>
            </a:pPr>
            <a:endParaRPr lang="zh-CN" altLang="en-US"/>
          </a:p>
        </p:txBody>
      </p:sp>
      <p:sp>
        <p:nvSpPr>
          <p:cNvPr id="8" name="Rectangle 8"/>
          <p:cNvSpPr>
            <a:spLocks noChangeArrowheads="1"/>
          </p:cNvSpPr>
          <p:nvPr/>
        </p:nvSpPr>
        <p:spPr bwMode="auto">
          <a:xfrm>
            <a:off x="6018213" y="-15875"/>
            <a:ext cx="547687" cy="6935788"/>
          </a:xfrm>
          <a:prstGeom prst="rect">
            <a:avLst/>
          </a:prstGeom>
          <a:solidFill>
            <a:schemeClr val="accent2">
              <a:alpha val="46999"/>
            </a:schemeClr>
          </a:solidFill>
          <a:ln w="9525">
            <a:noFill/>
            <a:miter lim="800000"/>
            <a:headEnd/>
            <a:tailEnd/>
          </a:ln>
          <a:effectLst/>
        </p:spPr>
        <p:txBody>
          <a:bodyPr wrap="none" anchor="ctr"/>
          <a:lstStyle/>
          <a:p>
            <a:pPr>
              <a:defRPr/>
            </a:pPr>
            <a:endParaRPr lang="zh-CN" altLang="en-US"/>
          </a:p>
        </p:txBody>
      </p:sp>
      <p:sp>
        <p:nvSpPr>
          <p:cNvPr id="9" name="Rectangle 9"/>
          <p:cNvSpPr>
            <a:spLocks noChangeArrowheads="1"/>
          </p:cNvSpPr>
          <p:nvPr/>
        </p:nvSpPr>
        <p:spPr bwMode="auto">
          <a:xfrm>
            <a:off x="6505575" y="0"/>
            <a:ext cx="446088" cy="6858000"/>
          </a:xfrm>
          <a:prstGeom prst="rect">
            <a:avLst/>
          </a:prstGeom>
          <a:solidFill>
            <a:schemeClr val="accent2">
              <a:alpha val="37000"/>
            </a:schemeClr>
          </a:solidFill>
          <a:ln w="9525">
            <a:noFill/>
            <a:miter lim="800000"/>
            <a:headEnd/>
            <a:tailEnd/>
          </a:ln>
          <a:effectLst/>
        </p:spPr>
        <p:txBody>
          <a:bodyPr wrap="none" anchor="ctr"/>
          <a:lstStyle/>
          <a:p>
            <a:pPr>
              <a:defRPr/>
            </a:pPr>
            <a:endParaRPr lang="zh-CN" altLang="en-US"/>
          </a:p>
        </p:txBody>
      </p:sp>
      <p:sp>
        <p:nvSpPr>
          <p:cNvPr id="10" name="Rectangle 10"/>
          <p:cNvSpPr>
            <a:spLocks noChangeArrowheads="1"/>
          </p:cNvSpPr>
          <p:nvPr/>
        </p:nvSpPr>
        <p:spPr bwMode="auto">
          <a:xfrm>
            <a:off x="7339013" y="52388"/>
            <a:ext cx="136525" cy="6858000"/>
          </a:xfrm>
          <a:prstGeom prst="rect">
            <a:avLst/>
          </a:prstGeom>
          <a:solidFill>
            <a:schemeClr val="accent2">
              <a:alpha val="14999"/>
            </a:schemeClr>
          </a:solidFill>
          <a:ln w="9525">
            <a:noFill/>
            <a:miter lim="800000"/>
            <a:headEnd/>
            <a:tailEnd/>
          </a:ln>
          <a:effectLst/>
        </p:spPr>
        <p:txBody>
          <a:bodyPr wrap="none" anchor="ctr"/>
          <a:lstStyle/>
          <a:p>
            <a:pPr>
              <a:defRPr/>
            </a:pPr>
            <a:endParaRPr lang="zh-CN" altLang="en-US"/>
          </a:p>
        </p:txBody>
      </p:sp>
      <p:sp>
        <p:nvSpPr>
          <p:cNvPr id="11" name="Rectangle 11"/>
          <p:cNvSpPr>
            <a:spLocks noChangeArrowheads="1"/>
          </p:cNvSpPr>
          <p:nvPr/>
        </p:nvSpPr>
        <p:spPr bwMode="auto">
          <a:xfrm>
            <a:off x="8366125" y="20638"/>
            <a:ext cx="344488" cy="6858000"/>
          </a:xfrm>
          <a:prstGeom prst="rect">
            <a:avLst/>
          </a:prstGeom>
          <a:solidFill>
            <a:schemeClr val="accent2">
              <a:alpha val="23000"/>
            </a:schemeClr>
          </a:solidFill>
          <a:ln w="9525">
            <a:noFill/>
            <a:miter lim="800000"/>
            <a:headEnd/>
            <a:tailEnd/>
          </a:ln>
          <a:effectLst/>
        </p:spPr>
        <p:txBody>
          <a:bodyPr wrap="none" anchor="ctr"/>
          <a:lstStyle/>
          <a:p>
            <a:pPr>
              <a:defRPr/>
            </a:pPr>
            <a:endParaRPr lang="zh-CN" altLang="en-US"/>
          </a:p>
        </p:txBody>
      </p:sp>
      <p:sp>
        <p:nvSpPr>
          <p:cNvPr id="12" name="Rectangle 12"/>
          <p:cNvSpPr>
            <a:spLocks noChangeArrowheads="1"/>
          </p:cNvSpPr>
          <p:nvPr/>
        </p:nvSpPr>
        <p:spPr bwMode="auto">
          <a:xfrm>
            <a:off x="8664575" y="0"/>
            <a:ext cx="474663" cy="6858000"/>
          </a:xfrm>
          <a:prstGeom prst="rect">
            <a:avLst/>
          </a:prstGeom>
          <a:solidFill>
            <a:schemeClr val="accent2">
              <a:alpha val="28000"/>
            </a:schemeClr>
          </a:solidFill>
          <a:ln w="9525">
            <a:noFill/>
            <a:miter lim="800000"/>
            <a:headEnd/>
            <a:tailEnd/>
          </a:ln>
          <a:effectLst/>
        </p:spPr>
        <p:txBody>
          <a:bodyPr wrap="none" anchor="ctr"/>
          <a:lstStyle/>
          <a:p>
            <a:pPr>
              <a:defRPr/>
            </a:pPr>
            <a:endParaRPr lang="zh-CN" altLang="en-US"/>
          </a:p>
        </p:txBody>
      </p:sp>
      <p:sp>
        <p:nvSpPr>
          <p:cNvPr id="13" name="Text Box 13"/>
          <p:cNvSpPr txBox="1">
            <a:spLocks noChangeArrowheads="1"/>
          </p:cNvSpPr>
          <p:nvPr/>
        </p:nvSpPr>
        <p:spPr bwMode="auto">
          <a:xfrm>
            <a:off x="276225" y="6272213"/>
            <a:ext cx="2120900" cy="336550"/>
          </a:xfrm>
          <a:prstGeom prst="rect">
            <a:avLst/>
          </a:prstGeom>
          <a:noFill/>
          <a:ln w="9525">
            <a:noFill/>
            <a:miter lim="800000"/>
            <a:headEnd/>
            <a:tailEnd/>
          </a:ln>
          <a:effectLst/>
        </p:spPr>
        <p:txBody>
          <a:bodyPr>
            <a:spAutoFit/>
          </a:bodyPr>
          <a:lstStyle/>
          <a:p>
            <a:pPr>
              <a:spcBef>
                <a:spcPct val="50000"/>
              </a:spcBef>
              <a:buFont typeface="Arial" charset="0"/>
              <a:buNone/>
              <a:defRPr/>
            </a:pPr>
            <a:r>
              <a:rPr lang="zh-CN" altLang="en-US" sz="1600">
                <a:solidFill>
                  <a:srgbClr val="FFFFFF"/>
                </a:solidFill>
                <a:latin typeface="Verdana" pitchFamily="34" charset="0"/>
              </a:rPr>
              <a:t>宁波市职成教教研室</a:t>
            </a:r>
          </a:p>
        </p:txBody>
      </p:sp>
      <p:sp>
        <p:nvSpPr>
          <p:cNvPr id="14" name="Rectangle 14"/>
          <p:cNvSpPr>
            <a:spLocks noChangeArrowheads="1"/>
          </p:cNvSpPr>
          <p:nvPr/>
        </p:nvSpPr>
        <p:spPr bwMode="auto">
          <a:xfrm>
            <a:off x="7953375" y="4763"/>
            <a:ext cx="136525" cy="6858000"/>
          </a:xfrm>
          <a:prstGeom prst="rect">
            <a:avLst/>
          </a:prstGeom>
          <a:solidFill>
            <a:schemeClr val="accent2">
              <a:alpha val="6000"/>
            </a:schemeClr>
          </a:solidFill>
          <a:ln w="9525">
            <a:noFill/>
            <a:miter lim="800000"/>
            <a:headEnd/>
            <a:tailEnd/>
          </a:ln>
          <a:effectLst/>
        </p:spPr>
        <p:txBody>
          <a:bodyPr wrap="none" anchor="ctr"/>
          <a:lstStyle/>
          <a:p>
            <a:pPr>
              <a:defRPr/>
            </a:pPr>
            <a:endParaRPr lang="zh-CN" altLang="en-US"/>
          </a:p>
        </p:txBody>
      </p:sp>
      <p:sp>
        <p:nvSpPr>
          <p:cNvPr id="15" name="Rectangle 15"/>
          <p:cNvSpPr>
            <a:spLocks noChangeArrowheads="1"/>
          </p:cNvSpPr>
          <p:nvPr/>
        </p:nvSpPr>
        <p:spPr bwMode="auto">
          <a:xfrm>
            <a:off x="8045450" y="4763"/>
            <a:ext cx="168275" cy="6858000"/>
          </a:xfrm>
          <a:prstGeom prst="rect">
            <a:avLst/>
          </a:prstGeom>
          <a:solidFill>
            <a:schemeClr val="accent2">
              <a:alpha val="12000"/>
            </a:schemeClr>
          </a:solidFill>
          <a:ln w="9525">
            <a:noFill/>
            <a:miter lim="800000"/>
            <a:headEnd/>
            <a:tailEnd/>
          </a:ln>
          <a:effectLst/>
        </p:spPr>
        <p:txBody>
          <a:bodyPr wrap="none" anchor="ctr"/>
          <a:lstStyle/>
          <a:p>
            <a:pPr>
              <a:defRPr/>
            </a:pPr>
            <a:endParaRPr lang="zh-CN" altLang="en-US"/>
          </a:p>
        </p:txBody>
      </p:sp>
      <p:sp>
        <p:nvSpPr>
          <p:cNvPr id="16" name="Rectangle 16"/>
          <p:cNvSpPr>
            <a:spLocks noChangeArrowheads="1"/>
          </p:cNvSpPr>
          <p:nvPr/>
        </p:nvSpPr>
        <p:spPr bwMode="auto">
          <a:xfrm>
            <a:off x="8177213" y="-7938"/>
            <a:ext cx="230187" cy="6854826"/>
          </a:xfrm>
          <a:prstGeom prst="rect">
            <a:avLst/>
          </a:prstGeom>
          <a:solidFill>
            <a:schemeClr val="accent2">
              <a:alpha val="17999"/>
            </a:schemeClr>
          </a:solidFill>
          <a:ln w="9525">
            <a:noFill/>
            <a:miter lim="800000"/>
            <a:headEnd/>
            <a:tailEnd/>
          </a:ln>
          <a:effectLst/>
        </p:spPr>
        <p:txBody>
          <a:bodyPr wrap="none" anchor="ctr"/>
          <a:lstStyle/>
          <a:p>
            <a:pPr>
              <a:defRPr/>
            </a:pPr>
            <a:endParaRPr lang="zh-CN" altLang="en-US"/>
          </a:p>
        </p:txBody>
      </p:sp>
      <p:sp>
        <p:nvSpPr>
          <p:cNvPr id="17" name="Rectangle 19"/>
          <p:cNvSpPr>
            <a:spLocks noGrp="1" noChangeArrowheads="1"/>
          </p:cNvSpPr>
          <p:nvPr>
            <p:ph type="ftr" sz="quarter" idx="10"/>
          </p:nvPr>
        </p:nvSpPr>
        <p:spPr>
          <a:xfrm>
            <a:off x="3552825" y="6534150"/>
            <a:ext cx="2895600" cy="234950"/>
          </a:xfrm>
        </p:spPr>
        <p:txBody>
          <a:bodyPr/>
          <a:lstStyle>
            <a:lvl1pPr>
              <a:defRPr/>
            </a:lvl1pPr>
          </a:lstStyle>
          <a:p>
            <a:pPr>
              <a:defRPr/>
            </a:pPr>
            <a:endParaRPr lang="en-US" altLang="zh-CN"/>
          </a:p>
        </p:txBody>
      </p:sp>
      <p:sp>
        <p:nvSpPr>
          <p:cNvPr id="18" name="Rectangle 20"/>
          <p:cNvSpPr>
            <a:spLocks noGrp="1" noChangeArrowheads="1"/>
          </p:cNvSpPr>
          <p:nvPr>
            <p:ph type="dt" sz="quarter" idx="11"/>
          </p:nvPr>
        </p:nvSpPr>
        <p:spPr>
          <a:xfrm>
            <a:off x="6900863" y="6526213"/>
            <a:ext cx="2133600" cy="274637"/>
          </a:xfrm>
        </p:spPr>
        <p:txBody>
          <a:bodyPr/>
          <a:lstStyle>
            <a:lvl1pPr>
              <a:defRPr/>
            </a:lvl1pPr>
          </a:lstStyle>
          <a:p>
            <a:pPr>
              <a:defRPr/>
            </a:pPr>
            <a:endParaRPr lang="en-US" altLang="zh-CN"/>
          </a:p>
        </p:txBody>
      </p:sp>
      <p:sp>
        <p:nvSpPr>
          <p:cNvPr id="19" name="Rectangle 21"/>
          <p:cNvSpPr>
            <a:spLocks noGrp="1" noChangeArrowheads="1"/>
          </p:cNvSpPr>
          <p:nvPr>
            <p:ph type="sldNum" sz="quarter" idx="12"/>
          </p:nvPr>
        </p:nvSpPr>
        <p:spPr>
          <a:xfrm>
            <a:off x="3011488" y="6527800"/>
            <a:ext cx="373062" cy="234950"/>
          </a:xfrm>
        </p:spPr>
        <p:txBody>
          <a:bodyPr/>
          <a:lstStyle>
            <a:lvl1pPr>
              <a:defRPr/>
            </a:lvl1pPr>
          </a:lstStyle>
          <a:p>
            <a:pPr>
              <a:defRPr/>
            </a:pPr>
            <a:fld id="{367F303A-02BB-4AD3-89C4-A6C555F9416A}" type="slidenum">
              <a:rPr lang="zh-CN" altLang="en-US"/>
              <a:pPr>
                <a:defRPr/>
              </a:pPr>
              <a:t>‹#›</a:t>
            </a:fld>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200"/>
                                  </p:stCondLst>
                                  <p:childTnLst>
                                    <p:set>
                                      <p:cBhvr>
                                        <p:cTn id="9" dur="1" fill="hold">
                                          <p:stCondLst>
                                            <p:cond delay="0"/>
                                          </p:stCondLst>
                                        </p:cTn>
                                        <p:tgtEl>
                                          <p:spTgt spid="2"/>
                                        </p:tgtEl>
                                        <p:attrNameLst>
                                          <p:attrName>style.visibility</p:attrName>
                                        </p:attrNameLst>
                                      </p:cBhvr>
                                      <p:to>
                                        <p:strVal val="visible"/>
                                      </p:to>
                                    </p:set>
                                    <p:animEffect transition="in" filter="wipe(up)">
                                      <p:cBhvr>
                                        <p:cTn id="10" dur="500"/>
                                        <p:tgtEl>
                                          <p:spTgt spid="2"/>
                                        </p:tgtEl>
                                      </p:cBhvr>
                                    </p:animEffect>
                                  </p:childTnLst>
                                </p:cTn>
                              </p:par>
                              <p:par>
                                <p:cTn id="11" presetID="22" presetClass="entr" presetSubtype="1" fill="hold" grpId="0" nodeType="with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par>
                                <p:cTn id="17" presetID="47" presetClass="entr" presetSubtype="0" fill="hold" grpId="0" nodeType="withEffect">
                                  <p:stCondLst>
                                    <p:cond delay="110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anim calcmode="lin" valueType="num">
                                      <p:cBhvr>
                                        <p:cTn id="20" dur="500" fill="hold"/>
                                        <p:tgtEl>
                                          <p:spTgt spid="8"/>
                                        </p:tgtEl>
                                        <p:attrNameLst>
                                          <p:attrName>ppt_x</p:attrName>
                                        </p:attrNameLst>
                                      </p:cBhvr>
                                      <p:tavLst>
                                        <p:tav tm="0">
                                          <p:val>
                                            <p:strVal val="#ppt_x"/>
                                          </p:val>
                                        </p:tav>
                                        <p:tav tm="100000">
                                          <p:val>
                                            <p:strVal val="#ppt_x"/>
                                          </p:val>
                                        </p:tav>
                                      </p:tavLst>
                                    </p:anim>
                                    <p:anim calcmode="lin" valueType="num">
                                      <p:cBhvr>
                                        <p:cTn id="21" dur="500" fill="hold"/>
                                        <p:tgtEl>
                                          <p:spTgt spid="8"/>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150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anim calcmode="lin" valueType="num">
                                      <p:cBhvr>
                                        <p:cTn id="25" dur="500" fill="hold"/>
                                        <p:tgtEl>
                                          <p:spTgt spid="9"/>
                                        </p:tgtEl>
                                        <p:attrNameLst>
                                          <p:attrName>ppt_x</p:attrName>
                                        </p:attrNameLst>
                                      </p:cBhvr>
                                      <p:tavLst>
                                        <p:tav tm="0">
                                          <p:val>
                                            <p:strVal val="#ppt_x"/>
                                          </p:val>
                                        </p:tav>
                                        <p:tav tm="100000">
                                          <p:val>
                                            <p:strVal val="#ppt_x"/>
                                          </p:val>
                                        </p:tav>
                                      </p:tavLst>
                                    </p:anim>
                                    <p:anim calcmode="lin" valueType="num">
                                      <p:cBhvr>
                                        <p:cTn id="26" dur="500" fill="hold"/>
                                        <p:tgtEl>
                                          <p:spTgt spid="9"/>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190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500"/>
                                        <p:tgtEl>
                                          <p:spTgt spid="4"/>
                                        </p:tgtEl>
                                      </p:cBhvr>
                                    </p:animEffect>
                                    <p:anim calcmode="lin" valueType="num">
                                      <p:cBhvr>
                                        <p:cTn id="30" dur="500" fill="hold"/>
                                        <p:tgtEl>
                                          <p:spTgt spid="4"/>
                                        </p:tgtEl>
                                        <p:attrNameLst>
                                          <p:attrName>ppt_x</p:attrName>
                                        </p:attrNameLst>
                                      </p:cBhvr>
                                      <p:tavLst>
                                        <p:tav tm="0">
                                          <p:val>
                                            <p:strVal val="#ppt_x"/>
                                          </p:val>
                                        </p:tav>
                                        <p:tav tm="100000">
                                          <p:val>
                                            <p:strVal val="#ppt_x"/>
                                          </p:val>
                                        </p:tav>
                                      </p:tavLst>
                                    </p:anim>
                                    <p:anim calcmode="lin" valueType="num">
                                      <p:cBhvr>
                                        <p:cTn id="31" dur="500" fill="hold"/>
                                        <p:tgtEl>
                                          <p:spTgt spid="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230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anim calcmode="lin" valueType="num">
                                      <p:cBhvr>
                                        <p:cTn id="35" dur="500" fill="hold"/>
                                        <p:tgtEl>
                                          <p:spTgt spid="5"/>
                                        </p:tgtEl>
                                        <p:attrNameLst>
                                          <p:attrName>ppt_x</p:attrName>
                                        </p:attrNameLst>
                                      </p:cBhvr>
                                      <p:tavLst>
                                        <p:tav tm="0">
                                          <p:val>
                                            <p:strVal val="#ppt_x"/>
                                          </p:val>
                                        </p:tav>
                                        <p:tav tm="100000">
                                          <p:val>
                                            <p:strVal val="#ppt_x"/>
                                          </p:val>
                                        </p:tav>
                                      </p:tavLst>
                                    </p:anim>
                                    <p:anim calcmode="lin" valueType="num">
                                      <p:cBhvr>
                                        <p:cTn id="36" dur="500" fill="hold"/>
                                        <p:tgtEl>
                                          <p:spTgt spid="5"/>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260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anim calcmode="lin" valueType="num">
                                      <p:cBhvr>
                                        <p:cTn id="40" dur="500" fill="hold"/>
                                        <p:tgtEl>
                                          <p:spTgt spid="10"/>
                                        </p:tgtEl>
                                        <p:attrNameLst>
                                          <p:attrName>ppt_x</p:attrName>
                                        </p:attrNameLst>
                                      </p:cBhvr>
                                      <p:tavLst>
                                        <p:tav tm="0">
                                          <p:val>
                                            <p:strVal val="#ppt_x"/>
                                          </p:val>
                                        </p:tav>
                                        <p:tav tm="100000">
                                          <p:val>
                                            <p:strVal val="#ppt_x"/>
                                          </p:val>
                                        </p:tav>
                                      </p:tavLst>
                                    </p:anim>
                                    <p:anim calcmode="lin" valueType="num">
                                      <p:cBhvr>
                                        <p:cTn id="41" dur="500" fill="hold"/>
                                        <p:tgtEl>
                                          <p:spTgt spid="10"/>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260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anim calcmode="lin" valueType="num">
                                      <p:cBhvr>
                                        <p:cTn id="45" dur="500" fill="hold"/>
                                        <p:tgtEl>
                                          <p:spTgt spid="15"/>
                                        </p:tgtEl>
                                        <p:attrNameLst>
                                          <p:attrName>ppt_x</p:attrName>
                                        </p:attrNameLst>
                                      </p:cBhvr>
                                      <p:tavLst>
                                        <p:tav tm="0">
                                          <p:val>
                                            <p:strVal val="#ppt_x"/>
                                          </p:val>
                                        </p:tav>
                                        <p:tav tm="100000">
                                          <p:val>
                                            <p:strVal val="#ppt_x"/>
                                          </p:val>
                                        </p:tav>
                                      </p:tavLst>
                                    </p:anim>
                                    <p:anim calcmode="lin" valueType="num">
                                      <p:cBhvr>
                                        <p:cTn id="46" dur="500" fill="hold"/>
                                        <p:tgtEl>
                                          <p:spTgt spid="15"/>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250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500"/>
                                        <p:tgtEl>
                                          <p:spTgt spid="14"/>
                                        </p:tgtEl>
                                      </p:cBhvr>
                                    </p:animEffect>
                                    <p:anim calcmode="lin" valueType="num">
                                      <p:cBhvr>
                                        <p:cTn id="50" dur="500" fill="hold"/>
                                        <p:tgtEl>
                                          <p:spTgt spid="14"/>
                                        </p:tgtEl>
                                        <p:attrNameLst>
                                          <p:attrName>ppt_x</p:attrName>
                                        </p:attrNameLst>
                                      </p:cBhvr>
                                      <p:tavLst>
                                        <p:tav tm="0">
                                          <p:val>
                                            <p:strVal val="#ppt_x"/>
                                          </p:val>
                                        </p:tav>
                                        <p:tav tm="100000">
                                          <p:val>
                                            <p:strVal val="#ppt_x"/>
                                          </p:val>
                                        </p:tav>
                                      </p:tavLst>
                                    </p:anim>
                                    <p:anim calcmode="lin" valueType="num">
                                      <p:cBhvr>
                                        <p:cTn id="51" dur="500" fill="hold"/>
                                        <p:tgtEl>
                                          <p:spTgt spid="14"/>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2400"/>
                                  </p:stCondLst>
                                  <p:childTnLst>
                                    <p:set>
                                      <p:cBhvr>
                                        <p:cTn id="53" dur="1" fill="hold">
                                          <p:stCondLst>
                                            <p:cond delay="0"/>
                                          </p:stCondLst>
                                        </p:cTn>
                                        <p:tgtEl>
                                          <p:spTgt spid="16"/>
                                        </p:tgtEl>
                                        <p:attrNameLst>
                                          <p:attrName>style.visibility</p:attrName>
                                        </p:attrNameLst>
                                      </p:cBhvr>
                                      <p:to>
                                        <p:strVal val="visible"/>
                                      </p:to>
                                    </p:set>
                                    <p:animEffect transition="in" filter="fade">
                                      <p:cBhvr>
                                        <p:cTn id="54" dur="500"/>
                                        <p:tgtEl>
                                          <p:spTgt spid="16"/>
                                        </p:tgtEl>
                                      </p:cBhvr>
                                    </p:animEffect>
                                    <p:anim calcmode="lin" valueType="num">
                                      <p:cBhvr>
                                        <p:cTn id="55" dur="500" fill="hold"/>
                                        <p:tgtEl>
                                          <p:spTgt spid="16"/>
                                        </p:tgtEl>
                                        <p:attrNameLst>
                                          <p:attrName>ppt_x</p:attrName>
                                        </p:attrNameLst>
                                      </p:cBhvr>
                                      <p:tavLst>
                                        <p:tav tm="0">
                                          <p:val>
                                            <p:strVal val="#ppt_x"/>
                                          </p:val>
                                        </p:tav>
                                        <p:tav tm="100000">
                                          <p:val>
                                            <p:strVal val="#ppt_x"/>
                                          </p:val>
                                        </p:tav>
                                      </p:tavLst>
                                    </p:anim>
                                    <p:anim calcmode="lin" valueType="num">
                                      <p:cBhvr>
                                        <p:cTn id="56" dur="500" fill="hold"/>
                                        <p:tgtEl>
                                          <p:spTgt spid="16"/>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200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500"/>
                                        <p:tgtEl>
                                          <p:spTgt spid="11"/>
                                        </p:tgtEl>
                                      </p:cBhvr>
                                    </p:animEffect>
                                    <p:anim calcmode="lin" valueType="num">
                                      <p:cBhvr>
                                        <p:cTn id="60" dur="500" fill="hold"/>
                                        <p:tgtEl>
                                          <p:spTgt spid="11"/>
                                        </p:tgtEl>
                                        <p:attrNameLst>
                                          <p:attrName>ppt_x</p:attrName>
                                        </p:attrNameLst>
                                      </p:cBhvr>
                                      <p:tavLst>
                                        <p:tav tm="0">
                                          <p:val>
                                            <p:strVal val="#ppt_x"/>
                                          </p:val>
                                        </p:tav>
                                        <p:tav tm="100000">
                                          <p:val>
                                            <p:strVal val="#ppt_x"/>
                                          </p:val>
                                        </p:tav>
                                      </p:tavLst>
                                    </p:anim>
                                    <p:anim calcmode="lin" valueType="num">
                                      <p:cBhvr>
                                        <p:cTn id="61" dur="500" fill="hold"/>
                                        <p:tgtEl>
                                          <p:spTgt spid="11"/>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180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anim calcmode="lin" valueType="num">
                                      <p:cBhvr>
                                        <p:cTn id="65" dur="500" fill="hold"/>
                                        <p:tgtEl>
                                          <p:spTgt spid="12"/>
                                        </p:tgtEl>
                                        <p:attrNameLst>
                                          <p:attrName>ppt_x</p:attrName>
                                        </p:attrNameLst>
                                      </p:cBhvr>
                                      <p:tavLst>
                                        <p:tav tm="0">
                                          <p:val>
                                            <p:strVal val="#ppt_x"/>
                                          </p:val>
                                        </p:tav>
                                        <p:tav tm="100000">
                                          <p:val>
                                            <p:strVal val="#ppt_x"/>
                                          </p:val>
                                        </p:tav>
                                      </p:tavLst>
                                    </p:anim>
                                    <p:anim calcmode="lin" valueType="num">
                                      <p:cBhvr>
                                        <p:cTn id="66" dur="500" fill="hold"/>
                                        <p:tgtEl>
                                          <p:spTgt spid="12"/>
                                        </p:tgtEl>
                                        <p:attrNameLst>
                                          <p:attrName>ppt_y</p:attrName>
                                        </p:attrNameLst>
                                      </p:cBhvr>
                                      <p:tavLst>
                                        <p:tav tm="0">
                                          <p:val>
                                            <p:strVal val="#ppt_y-.1"/>
                                          </p:val>
                                        </p:tav>
                                        <p:tav tm="100000">
                                          <p:val>
                                            <p:strVal val="#ppt_y"/>
                                          </p:val>
                                        </p:tav>
                                      </p:tavLst>
                                    </p:anim>
                                  </p:childTnLst>
                                </p:cTn>
                              </p:par>
                            </p:childTnLst>
                          </p:cTn>
                        </p:par>
                        <p:par>
                          <p:cTn id="67" fill="hold">
                            <p:stCondLst>
                              <p:cond delay="3100"/>
                            </p:stCondLst>
                            <p:childTnLst>
                              <p:par>
                                <p:cTn id="68" presetID="6" presetClass="emph" presetSubtype="0" fill="hold" grpId="1" nodeType="afterEffect">
                                  <p:stCondLst>
                                    <p:cond delay="0"/>
                                  </p:stCondLst>
                                  <p:childTnLst>
                                    <p:animScale>
                                      <p:cBhvr>
                                        <p:cTn id="69" dur="500" fill="hold"/>
                                        <p:tgtEl>
                                          <p:spTgt spid="3"/>
                                        </p:tgtEl>
                                      </p:cBhvr>
                                      <p:by x="150000" y="150000"/>
                                    </p:animScale>
                                  </p:childTnLst>
                                </p:cTn>
                              </p:par>
                              <p:par>
                                <p:cTn id="70" presetID="6" presetClass="emph" presetSubtype="0" fill="hold" grpId="1" nodeType="withEffect">
                                  <p:stCondLst>
                                    <p:cond delay="200"/>
                                  </p:stCondLst>
                                  <p:childTnLst>
                                    <p:animScale>
                                      <p:cBhvr>
                                        <p:cTn id="71" dur="500" fill="hold"/>
                                        <p:tgtEl>
                                          <p:spTgt spid="6"/>
                                        </p:tgtEl>
                                      </p:cBhvr>
                                      <p:by x="150000" y="150000"/>
                                    </p:animScale>
                                  </p:childTnLst>
                                </p:cTn>
                              </p:par>
                              <p:par>
                                <p:cTn id="72" presetID="6" presetClass="emph" presetSubtype="0" fill="hold" grpId="1" nodeType="withEffect">
                                  <p:stCondLst>
                                    <p:cond delay="400"/>
                                  </p:stCondLst>
                                  <p:childTnLst>
                                    <p:animScale>
                                      <p:cBhvr>
                                        <p:cTn id="73" dur="500" fill="hold"/>
                                        <p:tgtEl>
                                          <p:spTgt spid="7"/>
                                        </p:tgtEl>
                                      </p:cBhvr>
                                      <p:by x="150000" y="150000"/>
                                    </p:animScale>
                                  </p:childTnLst>
                                </p:cTn>
                              </p:par>
                              <p:par>
                                <p:cTn id="74" presetID="6" presetClass="emph" presetSubtype="0" fill="hold" grpId="1" nodeType="withEffect">
                                  <p:stCondLst>
                                    <p:cond delay="800"/>
                                  </p:stCondLst>
                                  <p:childTnLst>
                                    <p:animScale>
                                      <p:cBhvr>
                                        <p:cTn id="75" dur="500" fill="hold"/>
                                        <p:tgtEl>
                                          <p:spTgt spid="8"/>
                                        </p:tgtEl>
                                      </p:cBhvr>
                                      <p:by x="150000" y="150000"/>
                                    </p:animScale>
                                  </p:childTnLst>
                                </p:cTn>
                              </p:par>
                              <p:par>
                                <p:cTn id="76" presetID="6" presetClass="emph" presetSubtype="0" fill="hold" grpId="1" nodeType="withEffect">
                                  <p:stCondLst>
                                    <p:cond delay="1100"/>
                                  </p:stCondLst>
                                  <p:childTnLst>
                                    <p:animScale>
                                      <p:cBhvr>
                                        <p:cTn id="77" dur="500" fill="hold"/>
                                        <p:tgtEl>
                                          <p:spTgt spid="9"/>
                                        </p:tgtEl>
                                      </p:cBhvr>
                                      <p:by x="150000" y="150000"/>
                                    </p:animScale>
                                  </p:childTnLst>
                                </p:cTn>
                              </p:par>
                              <p:par>
                                <p:cTn id="78" presetID="6" presetClass="emph" presetSubtype="0" fill="hold" grpId="1" nodeType="withEffect">
                                  <p:stCondLst>
                                    <p:cond delay="1400"/>
                                  </p:stCondLst>
                                  <p:childTnLst>
                                    <p:animScale>
                                      <p:cBhvr>
                                        <p:cTn id="79" dur="500" fill="hold"/>
                                        <p:tgtEl>
                                          <p:spTgt spid="4"/>
                                        </p:tgtEl>
                                      </p:cBhvr>
                                      <p:by x="150000" y="150000"/>
                                    </p:animScale>
                                  </p:childTnLst>
                                </p:cTn>
                              </p:par>
                              <p:par>
                                <p:cTn id="80" presetID="6" presetClass="emph" presetSubtype="0" fill="hold" grpId="1" nodeType="withEffect">
                                  <p:stCondLst>
                                    <p:cond delay="1700"/>
                                  </p:stCondLst>
                                  <p:childTnLst>
                                    <p:animScale>
                                      <p:cBhvr>
                                        <p:cTn id="81" dur="500" fill="hold"/>
                                        <p:tgtEl>
                                          <p:spTgt spid="5"/>
                                        </p:tgtEl>
                                      </p:cBhvr>
                                      <p:by x="150000" y="150000"/>
                                    </p:animScale>
                                  </p:childTnLst>
                                </p:cTn>
                              </p:par>
                              <p:par>
                                <p:cTn id="82" presetID="6" presetClass="emph" presetSubtype="0" fill="hold" grpId="1" nodeType="withEffect">
                                  <p:stCondLst>
                                    <p:cond delay="2000"/>
                                  </p:stCondLst>
                                  <p:childTnLst>
                                    <p:animScale>
                                      <p:cBhvr>
                                        <p:cTn id="83" dur="500" fill="hold"/>
                                        <p:tgtEl>
                                          <p:spTgt spid="10"/>
                                        </p:tgtEl>
                                      </p:cBhvr>
                                      <p:by x="150000" y="150000"/>
                                    </p:animScale>
                                  </p:childTnLst>
                                </p:cTn>
                              </p:par>
                              <p:par>
                                <p:cTn id="84" presetID="6" presetClass="emph" presetSubtype="0" fill="hold" grpId="1" nodeType="withEffect">
                                  <p:stCondLst>
                                    <p:cond delay="2200"/>
                                  </p:stCondLst>
                                  <p:childTnLst>
                                    <p:animScale>
                                      <p:cBhvr>
                                        <p:cTn id="85" dur="500" fill="hold"/>
                                        <p:tgtEl>
                                          <p:spTgt spid="11"/>
                                        </p:tgtEl>
                                      </p:cBhvr>
                                      <p:by x="150000" y="150000"/>
                                    </p:animScale>
                                  </p:childTnLst>
                                </p:cTn>
                              </p:par>
                              <p:par>
                                <p:cTn id="86" presetID="6" presetClass="emph" presetSubtype="0" fill="hold" grpId="1" nodeType="withEffect">
                                  <p:stCondLst>
                                    <p:cond delay="2300"/>
                                  </p:stCondLst>
                                  <p:childTnLst>
                                    <p:animScale>
                                      <p:cBhvr>
                                        <p:cTn id="87" dur="500" fill="hold"/>
                                        <p:tgtEl>
                                          <p:spTgt spid="12"/>
                                        </p:tgtEl>
                                      </p:cBhvr>
                                      <p:by x="150000" y="150000"/>
                                    </p:animScale>
                                  </p:childTnLst>
                                </p:cTn>
                              </p:par>
                            </p:childTnLst>
                          </p:cTn>
                        </p:par>
                        <p:par>
                          <p:cTn id="88" fill="hold">
                            <p:stCondLst>
                              <p:cond delay="5900"/>
                            </p:stCondLst>
                            <p:childTnLst>
                              <p:par>
                                <p:cTn id="89" presetID="6" presetClass="emph" presetSubtype="0" fill="hold" grpId="1" nodeType="afterEffect">
                                  <p:stCondLst>
                                    <p:cond delay="0"/>
                                  </p:stCondLst>
                                  <p:childTnLst>
                                    <p:animScale>
                                      <p:cBhvr>
                                        <p:cTn id="90" dur="500" fill="hold"/>
                                        <p:tgtEl>
                                          <p:spTgt spid="2"/>
                                        </p:tgtEl>
                                      </p:cBhvr>
                                      <p:by x="150000" y="150000"/>
                                    </p:animScale>
                                  </p:childTnLst>
                                </p:cTn>
                              </p:par>
                              <p:par>
                                <p:cTn id="91" presetID="6" presetClass="emph" presetSubtype="0" fill="hold" grpId="1" nodeType="withEffect">
                                  <p:stCondLst>
                                    <p:cond delay="400"/>
                                  </p:stCondLst>
                                  <p:childTnLst>
                                    <p:animScale>
                                      <p:cBhvr>
                                        <p:cTn id="92" dur="500" fill="hold"/>
                                        <p:tgtEl>
                                          <p:spTgt spid="14"/>
                                        </p:tgtEl>
                                      </p:cBhvr>
                                      <p:by x="150000" y="150000"/>
                                    </p:animScale>
                                  </p:childTnLst>
                                </p:cTn>
                              </p:par>
                              <p:par>
                                <p:cTn id="93" presetID="6" presetClass="emph" presetSubtype="0" fill="hold" grpId="1" nodeType="withEffect">
                                  <p:stCondLst>
                                    <p:cond delay="800"/>
                                  </p:stCondLst>
                                  <p:childTnLst>
                                    <p:animScale>
                                      <p:cBhvr>
                                        <p:cTn id="94" dur="500" fill="hold"/>
                                        <p:tgtEl>
                                          <p:spTgt spid="15"/>
                                        </p:tgtEl>
                                      </p:cBhvr>
                                      <p:by x="150000" y="150000"/>
                                    </p:animScale>
                                  </p:childTnLst>
                                </p:cTn>
                              </p:par>
                              <p:par>
                                <p:cTn id="95" presetID="6" presetClass="emph" presetSubtype="0" fill="hold" grpId="1" nodeType="withEffect">
                                  <p:stCondLst>
                                    <p:cond delay="1100"/>
                                  </p:stCondLst>
                                  <p:childTnLst>
                                    <p:animScale>
                                      <p:cBhvr>
                                        <p:cTn id="96" dur="500" fill="hold"/>
                                        <p:tgtEl>
                                          <p:spTgt spid="1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4" grpId="0" animBg="1"/>
      <p:bldP spid="4" grpId="1" animBg="1"/>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4" grpId="0" animBg="1"/>
      <p:bldP spid="14" grpId="1" animBg="1"/>
      <p:bldP spid="15" grpId="0" animBg="1"/>
      <p:bldP spid="15" grpId="1" animBg="1"/>
      <p:bldP spid="16" grpId="0" animBg="1"/>
      <p:bldP spid="16"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2"/>
          <p:cNvSpPr>
            <a:spLocks noGrp="1" noChangeArrowheads="1"/>
          </p:cNvSpPr>
          <p:nvPr>
            <p:ph type="sldNum" sz="quarter" idx="12"/>
          </p:nvPr>
        </p:nvSpPr>
        <p:spPr>
          <a:ln/>
        </p:spPr>
        <p:txBody>
          <a:bodyPr/>
          <a:lstStyle>
            <a:lvl1pPr>
              <a:defRPr/>
            </a:lvl1pPr>
          </a:lstStyle>
          <a:p>
            <a:pPr>
              <a:defRPr/>
            </a:pPr>
            <a:fld id="{B429D59F-21B7-4BC1-9E0E-CF939187D8BD}"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18338" y="65088"/>
            <a:ext cx="1995487" cy="64595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30288" y="65088"/>
            <a:ext cx="5835650" cy="64595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2"/>
          <p:cNvSpPr>
            <a:spLocks noGrp="1" noChangeArrowheads="1"/>
          </p:cNvSpPr>
          <p:nvPr>
            <p:ph type="sldNum" sz="quarter" idx="12"/>
          </p:nvPr>
        </p:nvSpPr>
        <p:spPr>
          <a:ln/>
        </p:spPr>
        <p:txBody>
          <a:bodyPr/>
          <a:lstStyle>
            <a:lvl1pPr>
              <a:defRPr/>
            </a:lvl1pPr>
          </a:lstStyle>
          <a:p>
            <a:pPr>
              <a:defRPr/>
            </a:pPr>
            <a:fld id="{87BA35FF-D833-4363-A3E9-9F84496B035D}" type="slidenum">
              <a:rPr lang="zh-CN" altLang="en-US"/>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003FF0E-73C1-4085-8DF9-6AA1CBA8120E}" type="slidenum">
              <a:rPr lang="zh-CN" altLang="en-US"/>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06F98BC3-4028-44A5-9D30-13EB28D5E9A5}" type="slidenum">
              <a:rPr lang="zh-CN" altLang="en-US"/>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9EBFCFCF-52F9-4FA8-9BA4-14CB9F545B73}" type="slidenum">
              <a:rPr lang="zh-CN" altLang="en-US"/>
              <a:pPr>
                <a:defRPr/>
              </a:pPr>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8788" y="1598613"/>
            <a:ext cx="4037012"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598613"/>
            <a:ext cx="4037013"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239F97D-EAF4-4241-B608-204C7209522A}" type="slidenum">
              <a:rPr lang="zh-CN" altLang="en-US"/>
              <a:pPr>
                <a:defRPr/>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926B789B-7D52-4352-AA03-FA86BE80B02D}" type="slidenum">
              <a:rPr lang="zh-CN" altLang="en-US"/>
              <a:pPr>
                <a:defRPr/>
              </a:pPr>
              <a:t>‹#›</a:t>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C8D227E7-8B2A-4818-8DED-49103A7B4183}" type="slidenum">
              <a:rPr lang="zh-CN" altLang="en-US"/>
              <a:pPr>
                <a:defRPr/>
              </a:pPr>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A772F800-E0EC-4836-B81A-FCF9C5154BA7}" type="slidenum">
              <a:rPr lang="zh-CN" altLang="en-US"/>
              <a:pPr>
                <a:defRPr/>
              </a:pPr>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D955871B-814E-4E9C-803D-94FA9A459A57}"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2"/>
          <p:cNvSpPr>
            <a:spLocks noGrp="1" noChangeArrowheads="1"/>
          </p:cNvSpPr>
          <p:nvPr>
            <p:ph type="sldNum" sz="quarter" idx="12"/>
          </p:nvPr>
        </p:nvSpPr>
        <p:spPr>
          <a:ln/>
        </p:spPr>
        <p:txBody>
          <a:bodyPr/>
          <a:lstStyle>
            <a:lvl1pPr>
              <a:defRPr/>
            </a:lvl1pPr>
          </a:lstStyle>
          <a:p>
            <a:pPr>
              <a:defRPr/>
            </a:pPr>
            <a:fld id="{AE7163DC-4DE0-4010-9A74-B5C169A86A97}" type="slidenum">
              <a:rPr lang="zh-CN" altLang="en-US"/>
              <a:pPr>
                <a:defRPr/>
              </a:pPr>
              <a:t>‹#›</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35A1559A-F8FB-4021-BB8F-8C82946482D7}" type="slidenum">
              <a:rPr lang="zh-CN" altLang="en-US"/>
              <a:pPr>
                <a:defRPr/>
              </a:pPr>
              <a:t>‹#›</a:t>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564B4FF-CC01-41F1-AA64-7491EBF0710B}" type="slidenum">
              <a:rPr lang="zh-CN" altLang="en-US"/>
              <a:pPr>
                <a:defRPr/>
              </a:pPr>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5813"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8788" y="274638"/>
            <a:ext cx="6018212"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075A025-9679-4978-893A-3399EDC078E3}"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2"/>
          <p:cNvSpPr>
            <a:spLocks noGrp="1" noChangeArrowheads="1"/>
          </p:cNvSpPr>
          <p:nvPr>
            <p:ph type="sldNum" sz="quarter" idx="12"/>
          </p:nvPr>
        </p:nvSpPr>
        <p:spPr>
          <a:ln/>
        </p:spPr>
        <p:txBody>
          <a:bodyPr/>
          <a:lstStyle>
            <a:lvl1pPr>
              <a:defRPr/>
            </a:lvl1pPr>
          </a:lstStyle>
          <a:p>
            <a:pPr>
              <a:defRPr/>
            </a:pPr>
            <a:fld id="{0F585036-CBBA-42A4-AC99-CE5873C07AE4}"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30288" y="1163638"/>
            <a:ext cx="3903662"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086350" y="1163638"/>
            <a:ext cx="3905250"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2"/>
          <p:cNvSpPr>
            <a:spLocks noGrp="1" noChangeArrowheads="1"/>
          </p:cNvSpPr>
          <p:nvPr>
            <p:ph type="sldNum" sz="quarter" idx="12"/>
          </p:nvPr>
        </p:nvSpPr>
        <p:spPr>
          <a:ln/>
        </p:spPr>
        <p:txBody>
          <a:bodyPr/>
          <a:lstStyle>
            <a:lvl1pPr>
              <a:defRPr/>
            </a:lvl1pPr>
          </a:lstStyle>
          <a:p>
            <a:pPr>
              <a:defRPr/>
            </a:pPr>
            <a:fld id="{EA7E0BA7-C5DC-4845-A816-CC0D90EA681B}"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2"/>
          <p:cNvSpPr>
            <a:spLocks noGrp="1" noChangeArrowheads="1"/>
          </p:cNvSpPr>
          <p:nvPr>
            <p:ph type="sldNum" sz="quarter" idx="12"/>
          </p:nvPr>
        </p:nvSpPr>
        <p:spPr>
          <a:ln/>
        </p:spPr>
        <p:txBody>
          <a:bodyPr/>
          <a:lstStyle>
            <a:lvl1pPr>
              <a:defRPr/>
            </a:lvl1pPr>
          </a:lstStyle>
          <a:p>
            <a:pPr>
              <a:defRPr/>
            </a:pPr>
            <a:fld id="{1171B910-9274-4386-833B-B11DCD1205CA}"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2"/>
          <p:cNvSpPr>
            <a:spLocks noGrp="1" noChangeArrowheads="1"/>
          </p:cNvSpPr>
          <p:nvPr>
            <p:ph type="sldNum" sz="quarter" idx="12"/>
          </p:nvPr>
        </p:nvSpPr>
        <p:spPr>
          <a:ln/>
        </p:spPr>
        <p:txBody>
          <a:bodyPr/>
          <a:lstStyle>
            <a:lvl1pPr>
              <a:defRPr/>
            </a:lvl1pPr>
          </a:lstStyle>
          <a:p>
            <a:pPr>
              <a:defRPr/>
            </a:pPr>
            <a:fld id="{A59C6FDA-083C-4B3C-AD8B-F69BEAF8FC16}"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2"/>
          <p:cNvSpPr>
            <a:spLocks noGrp="1" noChangeArrowheads="1"/>
          </p:cNvSpPr>
          <p:nvPr>
            <p:ph type="sldNum" sz="quarter" idx="12"/>
          </p:nvPr>
        </p:nvSpPr>
        <p:spPr>
          <a:ln/>
        </p:spPr>
        <p:txBody>
          <a:bodyPr/>
          <a:lstStyle>
            <a:lvl1pPr>
              <a:defRPr/>
            </a:lvl1pPr>
          </a:lstStyle>
          <a:p>
            <a:pPr>
              <a:defRPr/>
            </a:pPr>
            <a:fld id="{64E9AEEE-C52B-44CF-9B0E-382A55740578}"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2"/>
          <p:cNvSpPr>
            <a:spLocks noGrp="1" noChangeArrowheads="1"/>
          </p:cNvSpPr>
          <p:nvPr>
            <p:ph type="sldNum" sz="quarter" idx="12"/>
          </p:nvPr>
        </p:nvSpPr>
        <p:spPr>
          <a:ln/>
        </p:spPr>
        <p:txBody>
          <a:bodyPr/>
          <a:lstStyle>
            <a:lvl1pPr>
              <a:defRPr/>
            </a:lvl1pPr>
          </a:lstStyle>
          <a:p>
            <a:pPr>
              <a:defRPr/>
            </a:pPr>
            <a:fld id="{7FA0698A-5377-4C08-BE09-A5AE4831BA01}"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2"/>
          <p:cNvSpPr>
            <a:spLocks noGrp="1" noChangeArrowheads="1"/>
          </p:cNvSpPr>
          <p:nvPr>
            <p:ph type="sldNum" sz="quarter" idx="12"/>
          </p:nvPr>
        </p:nvSpPr>
        <p:spPr>
          <a:ln/>
        </p:spPr>
        <p:txBody>
          <a:bodyPr/>
          <a:lstStyle>
            <a:lvl1pPr>
              <a:defRPr/>
            </a:lvl1pPr>
          </a:lstStyle>
          <a:p>
            <a:pPr>
              <a:defRPr/>
            </a:pPr>
            <a:fld id="{7384264F-602F-4124-A450-25F4A4FD2BC2}"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101725" y="1000125"/>
            <a:ext cx="7834313" cy="0"/>
          </a:xfrm>
          <a:prstGeom prst="line">
            <a:avLst/>
          </a:prstGeom>
          <a:noFill/>
          <a:ln w="12700">
            <a:solidFill>
              <a:schemeClr val="hlink"/>
            </a:solidFill>
            <a:round/>
            <a:headEnd/>
            <a:tailEnd/>
          </a:ln>
          <a:effectLst/>
        </p:spPr>
        <p:txBody>
          <a:bodyPr wrap="none" anchor="ctr"/>
          <a:lstStyle/>
          <a:p>
            <a:pPr>
              <a:defRPr/>
            </a:pPr>
            <a:endParaRPr lang="zh-CN" altLang="en-US"/>
          </a:p>
        </p:txBody>
      </p:sp>
      <p:sp>
        <p:nvSpPr>
          <p:cNvPr id="1027" name="Rectangle 3"/>
          <p:cNvSpPr>
            <a:spLocks noChangeArrowheads="1"/>
          </p:cNvSpPr>
          <p:nvPr/>
        </p:nvSpPr>
        <p:spPr bwMode="auto">
          <a:xfrm>
            <a:off x="269875" y="0"/>
            <a:ext cx="284163" cy="6889750"/>
          </a:xfrm>
          <a:prstGeom prst="rect">
            <a:avLst/>
          </a:prstGeom>
          <a:solidFill>
            <a:schemeClr val="accent2">
              <a:alpha val="79999"/>
            </a:schemeClr>
          </a:solidFill>
          <a:ln w="9525">
            <a:noFill/>
            <a:miter lim="800000"/>
            <a:headEnd/>
            <a:tailEnd/>
          </a:ln>
          <a:effectLst/>
        </p:spPr>
        <p:txBody>
          <a:bodyPr wrap="none" anchor="ctr"/>
          <a:lstStyle/>
          <a:p>
            <a:pPr>
              <a:defRPr/>
            </a:pPr>
            <a:endParaRPr lang="zh-CN" altLang="en-US"/>
          </a:p>
        </p:txBody>
      </p:sp>
      <p:sp>
        <p:nvSpPr>
          <p:cNvPr id="1028" name="Rectangle 4"/>
          <p:cNvSpPr>
            <a:spLocks noChangeArrowheads="1"/>
          </p:cNvSpPr>
          <p:nvPr/>
        </p:nvSpPr>
        <p:spPr bwMode="auto">
          <a:xfrm>
            <a:off x="-9525" y="0"/>
            <a:ext cx="327025" cy="6858000"/>
          </a:xfrm>
          <a:prstGeom prst="rect">
            <a:avLst/>
          </a:prstGeom>
          <a:gradFill rotWithShape="1">
            <a:gsLst>
              <a:gs pos="0">
                <a:schemeClr val="accent2">
                  <a:gamma/>
                  <a:shade val="28627"/>
                  <a:invGamma/>
                </a:schemeClr>
              </a:gs>
              <a:gs pos="100000">
                <a:schemeClr val="accent2"/>
              </a:gs>
            </a:gsLst>
            <a:lin ang="18900000" scaled="1"/>
          </a:gradFill>
          <a:ln w="9525">
            <a:noFill/>
            <a:miter lim="800000"/>
            <a:headEnd/>
            <a:tailEnd/>
          </a:ln>
          <a:effectLst/>
        </p:spPr>
        <p:txBody>
          <a:bodyPr wrap="none" anchor="ctr"/>
          <a:lstStyle/>
          <a:p>
            <a:pPr>
              <a:defRPr/>
            </a:pPr>
            <a:endParaRPr lang="zh-CN" altLang="en-US"/>
          </a:p>
        </p:txBody>
      </p:sp>
      <p:sp>
        <p:nvSpPr>
          <p:cNvPr id="1029" name="Rectangle 5"/>
          <p:cNvSpPr>
            <a:spLocks noChangeArrowheads="1"/>
          </p:cNvSpPr>
          <p:nvPr/>
        </p:nvSpPr>
        <p:spPr bwMode="auto">
          <a:xfrm>
            <a:off x="749300" y="-11113"/>
            <a:ext cx="71438" cy="6869113"/>
          </a:xfrm>
          <a:prstGeom prst="rect">
            <a:avLst/>
          </a:prstGeom>
          <a:solidFill>
            <a:schemeClr val="accent2">
              <a:alpha val="20000"/>
            </a:schemeClr>
          </a:solidFill>
          <a:ln w="9525">
            <a:noFill/>
            <a:miter lim="800000"/>
            <a:headEnd/>
            <a:tailEnd/>
          </a:ln>
          <a:effectLst/>
        </p:spPr>
        <p:txBody>
          <a:bodyPr wrap="none" anchor="ctr"/>
          <a:lstStyle/>
          <a:p>
            <a:pPr>
              <a:defRPr/>
            </a:pPr>
            <a:endParaRPr lang="zh-CN" altLang="en-US"/>
          </a:p>
        </p:txBody>
      </p:sp>
      <p:sp>
        <p:nvSpPr>
          <p:cNvPr id="1030" name="Rectangle 6"/>
          <p:cNvSpPr>
            <a:spLocks noChangeArrowheads="1"/>
          </p:cNvSpPr>
          <p:nvPr/>
        </p:nvSpPr>
        <p:spPr bwMode="auto">
          <a:xfrm>
            <a:off x="508000" y="0"/>
            <a:ext cx="168275" cy="6865938"/>
          </a:xfrm>
          <a:prstGeom prst="rect">
            <a:avLst/>
          </a:prstGeom>
          <a:solidFill>
            <a:schemeClr val="accent2">
              <a:alpha val="53999"/>
            </a:schemeClr>
          </a:solidFill>
          <a:ln w="9525">
            <a:noFill/>
            <a:miter lim="800000"/>
            <a:headEnd/>
            <a:tailEnd/>
          </a:ln>
          <a:effectLst/>
        </p:spPr>
        <p:txBody>
          <a:bodyPr wrap="none" anchor="ctr"/>
          <a:lstStyle/>
          <a:p>
            <a:pPr>
              <a:defRPr/>
            </a:pPr>
            <a:endParaRPr lang="zh-CN" altLang="en-US"/>
          </a:p>
        </p:txBody>
      </p:sp>
      <p:sp>
        <p:nvSpPr>
          <p:cNvPr id="1031" name="Rectangle 7"/>
          <p:cNvSpPr>
            <a:spLocks noChangeArrowheads="1"/>
          </p:cNvSpPr>
          <p:nvPr/>
        </p:nvSpPr>
        <p:spPr bwMode="auto">
          <a:xfrm>
            <a:off x="661988" y="0"/>
            <a:ext cx="114300" cy="6872288"/>
          </a:xfrm>
          <a:prstGeom prst="rect">
            <a:avLst/>
          </a:prstGeom>
          <a:solidFill>
            <a:schemeClr val="accent2">
              <a:alpha val="37000"/>
            </a:schemeClr>
          </a:solidFill>
          <a:ln w="9525">
            <a:noFill/>
            <a:miter lim="800000"/>
            <a:headEnd/>
            <a:tailEnd/>
          </a:ln>
          <a:effectLst/>
        </p:spPr>
        <p:txBody>
          <a:bodyPr wrap="none" anchor="ctr"/>
          <a:lstStyle/>
          <a:p>
            <a:pPr>
              <a:defRPr/>
            </a:pPr>
            <a:endParaRPr lang="zh-CN" altLang="en-US"/>
          </a:p>
        </p:txBody>
      </p:sp>
      <p:sp>
        <p:nvSpPr>
          <p:cNvPr id="1032" name="Rectangle 8"/>
          <p:cNvSpPr>
            <a:spLocks noGrp="1" noChangeArrowheads="1"/>
          </p:cNvSpPr>
          <p:nvPr>
            <p:ph type="title"/>
          </p:nvPr>
        </p:nvSpPr>
        <p:spPr bwMode="auto">
          <a:xfrm>
            <a:off x="1055688" y="65088"/>
            <a:ext cx="7958137" cy="10112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33" name="Rectangle 9"/>
          <p:cNvSpPr>
            <a:spLocks noGrp="1" noChangeArrowheads="1"/>
          </p:cNvSpPr>
          <p:nvPr>
            <p:ph type="body" idx="1"/>
          </p:nvPr>
        </p:nvSpPr>
        <p:spPr bwMode="auto">
          <a:xfrm>
            <a:off x="1030288" y="1163638"/>
            <a:ext cx="7961312" cy="53609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4" name="Rectangle 10"/>
          <p:cNvSpPr>
            <a:spLocks noGrp="1" noChangeArrowheads="1"/>
          </p:cNvSpPr>
          <p:nvPr>
            <p:ph type="dt" sz="half" idx="2"/>
          </p:nvPr>
        </p:nvSpPr>
        <p:spPr bwMode="auto">
          <a:xfrm>
            <a:off x="1077913" y="6616700"/>
            <a:ext cx="21336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 typeface="Arial" charset="0"/>
              <a:buNone/>
              <a:defRPr sz="1200" b="0">
                <a:solidFill>
                  <a:schemeClr val="tx1"/>
                </a:solidFill>
                <a:latin typeface="Arial" charset="0"/>
              </a:defRPr>
            </a:lvl1pPr>
          </a:lstStyle>
          <a:p>
            <a:pPr>
              <a:defRPr/>
            </a:pPr>
            <a:endParaRPr lang="en-US" altLang="zh-CN"/>
          </a:p>
        </p:txBody>
      </p:sp>
      <p:sp>
        <p:nvSpPr>
          <p:cNvPr id="1035" name="Rectangle 11"/>
          <p:cNvSpPr>
            <a:spLocks noGrp="1" noChangeArrowheads="1"/>
          </p:cNvSpPr>
          <p:nvPr>
            <p:ph type="ftr" sz="quarter" idx="3"/>
          </p:nvPr>
        </p:nvSpPr>
        <p:spPr bwMode="auto">
          <a:xfrm>
            <a:off x="5838825" y="6616700"/>
            <a:ext cx="28956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Font typeface="Arial" charset="0"/>
              <a:buNone/>
              <a:defRPr sz="1200" b="0">
                <a:solidFill>
                  <a:schemeClr val="tx1"/>
                </a:solidFill>
                <a:latin typeface="Arial" charset="0"/>
              </a:defRPr>
            </a:lvl1pPr>
          </a:lstStyle>
          <a:p>
            <a:pPr>
              <a:defRPr/>
            </a:pPr>
            <a:endParaRPr lang="en-US" altLang="zh-CN"/>
          </a:p>
        </p:txBody>
      </p:sp>
      <p:sp>
        <p:nvSpPr>
          <p:cNvPr id="1036" name="Rectangle 12"/>
          <p:cNvSpPr>
            <a:spLocks noGrp="1" noChangeArrowheads="1"/>
          </p:cNvSpPr>
          <p:nvPr>
            <p:ph type="sldNum" sz="quarter" idx="4"/>
          </p:nvPr>
        </p:nvSpPr>
        <p:spPr bwMode="auto">
          <a:xfrm>
            <a:off x="4187825" y="6616700"/>
            <a:ext cx="661988"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 typeface="Arial" charset="0"/>
              <a:buNone/>
              <a:defRPr sz="1200" b="0">
                <a:solidFill>
                  <a:schemeClr val="tx1"/>
                </a:solidFill>
                <a:latin typeface="Arial" charset="0"/>
              </a:defRPr>
            </a:lvl1pPr>
          </a:lstStyle>
          <a:p>
            <a:pPr>
              <a:defRPr/>
            </a:pPr>
            <a:fld id="{898F3E1E-C88E-4996-85E4-55FF904EECA0}" type="slidenum">
              <a:rPr lang="zh-CN" altLang="en-US"/>
              <a:pPr>
                <a:defRPr/>
              </a:pPr>
              <a:t>‹#›</a:t>
            </a:fld>
            <a:endParaRPr lang="en-US" altLang="zh-CN"/>
          </a:p>
        </p:txBody>
      </p:sp>
      <p:sp>
        <p:nvSpPr>
          <p:cNvPr id="1037" name="Oval 13"/>
          <p:cNvSpPr>
            <a:spLocks noChangeArrowheads="1"/>
          </p:cNvSpPr>
          <p:nvPr/>
        </p:nvSpPr>
        <p:spPr bwMode="auto">
          <a:xfrm>
            <a:off x="438150" y="1892300"/>
            <a:ext cx="619125" cy="614363"/>
          </a:xfrm>
          <a:prstGeom prst="ellipse">
            <a:avLst/>
          </a:prstGeom>
          <a:blipFill dpi="0" rotWithShape="1">
            <a:blip r:embed="rId13" cstate="print"/>
            <a:srcRect/>
            <a:stretch>
              <a:fillRect/>
            </a:stretch>
          </a:blipFill>
          <a:ln w="28575">
            <a:solidFill>
              <a:srgbClr val="F8F8F8">
                <a:alpha val="67000"/>
              </a:srgbClr>
            </a:solidFill>
            <a:round/>
            <a:headEnd/>
            <a:tailEnd/>
          </a:ln>
          <a:effectLst/>
        </p:spPr>
        <p:txBody>
          <a:bodyPr wrap="none" anchor="ctr"/>
          <a:lstStyle/>
          <a:p>
            <a:pPr>
              <a:defRPr/>
            </a:pPr>
            <a:endParaRPr lang="zh-CN" altLang="en-US"/>
          </a:p>
        </p:txBody>
      </p:sp>
      <p:sp>
        <p:nvSpPr>
          <p:cNvPr id="1038" name="Oval 14"/>
          <p:cNvSpPr>
            <a:spLocks noChangeArrowheads="1"/>
          </p:cNvSpPr>
          <p:nvPr/>
        </p:nvSpPr>
        <p:spPr bwMode="auto">
          <a:xfrm>
            <a:off x="442913" y="315913"/>
            <a:ext cx="603250" cy="596900"/>
          </a:xfrm>
          <a:prstGeom prst="ellipse">
            <a:avLst/>
          </a:prstGeom>
          <a:blipFill dpi="0" rotWithShape="1">
            <a:blip r:embed="rId14" cstate="print"/>
            <a:srcRect/>
            <a:stretch>
              <a:fillRect/>
            </a:stretch>
          </a:blipFill>
          <a:ln w="57150">
            <a:solidFill>
              <a:srgbClr val="F8F8F8">
                <a:alpha val="67000"/>
              </a:srgbClr>
            </a:solidFill>
            <a:round/>
            <a:headEnd/>
            <a:tailEnd/>
          </a:ln>
          <a:effectLst/>
        </p:spPr>
        <p:txBody>
          <a:bodyPr wrap="none" anchor="ctr"/>
          <a:lstStyle/>
          <a:p>
            <a:pPr>
              <a:defRPr/>
            </a:pPr>
            <a:endParaRPr lang="zh-CN" altLang="en-US"/>
          </a:p>
        </p:txBody>
      </p:sp>
      <p:sp>
        <p:nvSpPr>
          <p:cNvPr id="1039" name="Oval 15" descr="03"/>
          <p:cNvSpPr>
            <a:spLocks noChangeArrowheads="1"/>
          </p:cNvSpPr>
          <p:nvPr/>
        </p:nvSpPr>
        <p:spPr bwMode="auto">
          <a:xfrm>
            <a:off x="430213" y="1128713"/>
            <a:ext cx="603250" cy="593725"/>
          </a:xfrm>
          <a:prstGeom prst="ellipse">
            <a:avLst/>
          </a:prstGeom>
          <a:blipFill dpi="0" rotWithShape="1">
            <a:blip r:embed="rId15" cstate="print"/>
            <a:srcRect/>
            <a:stretch>
              <a:fillRect/>
            </a:stretch>
          </a:blipFill>
          <a:ln w="38100">
            <a:solidFill>
              <a:srgbClr val="F8F8F8">
                <a:alpha val="67000"/>
              </a:srgbClr>
            </a:solidFill>
            <a:round/>
            <a:headEnd/>
            <a:tailEnd/>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4018"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032"/>
                                        </p:tgtEl>
                                        <p:attrNameLst>
                                          <p:attrName>style.visibility</p:attrName>
                                        </p:attrNameLst>
                                      </p:cBhvr>
                                      <p:to>
                                        <p:strVal val="visible"/>
                                      </p:to>
                                    </p:set>
                                    <p:animEffect transition="in" filter="barn(inVertical)">
                                      <p:cBhvr>
                                        <p:cTn id="7" dur="1000"/>
                                        <p:tgtEl>
                                          <p:spTgt spid="103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28"/>
                                        </p:tgtEl>
                                        <p:attrNameLst>
                                          <p:attrName>style.visibility</p:attrName>
                                        </p:attrNameLst>
                                      </p:cBhvr>
                                      <p:to>
                                        <p:strVal val="visible"/>
                                      </p:to>
                                    </p:set>
                                    <p:animEffect transition="in" filter="wipe(up)">
                                      <p:cBhvr>
                                        <p:cTn id="10" dur="500"/>
                                        <p:tgtEl>
                                          <p:spTgt spid="1028"/>
                                        </p:tgtEl>
                                      </p:cBhvr>
                                    </p:animEffect>
                                  </p:childTnLst>
                                </p:cTn>
                              </p:par>
                              <p:par>
                                <p:cTn id="11" presetID="22" presetClass="entr" presetSubtype="1" fill="hold" grpId="0" nodeType="withEffect">
                                  <p:stCondLst>
                                    <p:cond delay="200"/>
                                  </p:stCondLst>
                                  <p:childTnLst>
                                    <p:set>
                                      <p:cBhvr>
                                        <p:cTn id="12" dur="1" fill="hold">
                                          <p:stCondLst>
                                            <p:cond delay="0"/>
                                          </p:stCondLst>
                                        </p:cTn>
                                        <p:tgtEl>
                                          <p:spTgt spid="1027"/>
                                        </p:tgtEl>
                                        <p:attrNameLst>
                                          <p:attrName>style.visibility</p:attrName>
                                        </p:attrNameLst>
                                      </p:cBhvr>
                                      <p:to>
                                        <p:strVal val="visible"/>
                                      </p:to>
                                    </p:set>
                                    <p:animEffect transition="in" filter="wipe(up)">
                                      <p:cBhvr>
                                        <p:cTn id="13" dur="500"/>
                                        <p:tgtEl>
                                          <p:spTgt spid="1027"/>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1030"/>
                                        </p:tgtEl>
                                        <p:attrNameLst>
                                          <p:attrName>style.visibility</p:attrName>
                                        </p:attrNameLst>
                                      </p:cBhvr>
                                      <p:to>
                                        <p:strVal val="visible"/>
                                      </p:to>
                                    </p:set>
                                    <p:animEffect transition="in" filter="wipe(up)">
                                      <p:cBhvr>
                                        <p:cTn id="16" dur="500"/>
                                        <p:tgtEl>
                                          <p:spTgt spid="1030"/>
                                        </p:tgtEl>
                                      </p:cBhvr>
                                    </p:animEffect>
                                  </p:childTnLst>
                                </p:cTn>
                              </p:par>
                              <p:par>
                                <p:cTn id="17" presetID="47" presetClass="entr" presetSubtype="0" fill="hold" grpId="0" nodeType="withEffect">
                                  <p:stCondLst>
                                    <p:cond delay="1500"/>
                                  </p:stCondLst>
                                  <p:childTnLst>
                                    <p:set>
                                      <p:cBhvr>
                                        <p:cTn id="18" dur="1" fill="hold">
                                          <p:stCondLst>
                                            <p:cond delay="0"/>
                                          </p:stCondLst>
                                        </p:cTn>
                                        <p:tgtEl>
                                          <p:spTgt spid="1031"/>
                                        </p:tgtEl>
                                        <p:attrNameLst>
                                          <p:attrName>style.visibility</p:attrName>
                                        </p:attrNameLst>
                                      </p:cBhvr>
                                      <p:to>
                                        <p:strVal val="visible"/>
                                      </p:to>
                                    </p:set>
                                    <p:animEffect transition="in" filter="fade">
                                      <p:cBhvr>
                                        <p:cTn id="19" dur="500"/>
                                        <p:tgtEl>
                                          <p:spTgt spid="1031"/>
                                        </p:tgtEl>
                                      </p:cBhvr>
                                    </p:animEffect>
                                    <p:anim calcmode="lin" valueType="num">
                                      <p:cBhvr>
                                        <p:cTn id="20" dur="500" fill="hold"/>
                                        <p:tgtEl>
                                          <p:spTgt spid="1031"/>
                                        </p:tgtEl>
                                        <p:attrNameLst>
                                          <p:attrName>ppt_x</p:attrName>
                                        </p:attrNameLst>
                                      </p:cBhvr>
                                      <p:tavLst>
                                        <p:tav tm="0">
                                          <p:val>
                                            <p:strVal val="#ppt_x"/>
                                          </p:val>
                                        </p:tav>
                                        <p:tav tm="100000">
                                          <p:val>
                                            <p:strVal val="#ppt_x"/>
                                          </p:val>
                                        </p:tav>
                                      </p:tavLst>
                                    </p:anim>
                                    <p:anim calcmode="lin" valueType="num">
                                      <p:cBhvr>
                                        <p:cTn id="21" dur="500" fill="hold"/>
                                        <p:tgtEl>
                                          <p:spTgt spid="1031"/>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2300"/>
                                  </p:stCondLst>
                                  <p:childTnLst>
                                    <p:set>
                                      <p:cBhvr>
                                        <p:cTn id="23" dur="1" fill="hold">
                                          <p:stCondLst>
                                            <p:cond delay="0"/>
                                          </p:stCondLst>
                                        </p:cTn>
                                        <p:tgtEl>
                                          <p:spTgt spid="1029"/>
                                        </p:tgtEl>
                                        <p:attrNameLst>
                                          <p:attrName>style.visibility</p:attrName>
                                        </p:attrNameLst>
                                      </p:cBhvr>
                                      <p:to>
                                        <p:strVal val="visible"/>
                                      </p:to>
                                    </p:set>
                                    <p:animEffect transition="in" filter="fade">
                                      <p:cBhvr>
                                        <p:cTn id="24" dur="500"/>
                                        <p:tgtEl>
                                          <p:spTgt spid="1029"/>
                                        </p:tgtEl>
                                      </p:cBhvr>
                                    </p:animEffect>
                                    <p:anim calcmode="lin" valueType="num">
                                      <p:cBhvr>
                                        <p:cTn id="25" dur="500" fill="hold"/>
                                        <p:tgtEl>
                                          <p:spTgt spid="1029"/>
                                        </p:tgtEl>
                                        <p:attrNameLst>
                                          <p:attrName>ppt_x</p:attrName>
                                        </p:attrNameLst>
                                      </p:cBhvr>
                                      <p:tavLst>
                                        <p:tav tm="0">
                                          <p:val>
                                            <p:strVal val="#ppt_x"/>
                                          </p:val>
                                        </p:tav>
                                        <p:tav tm="100000">
                                          <p:val>
                                            <p:strVal val="#ppt_x"/>
                                          </p:val>
                                        </p:tav>
                                      </p:tavLst>
                                    </p:anim>
                                    <p:anim calcmode="lin" valueType="num">
                                      <p:cBhvr>
                                        <p:cTn id="26" dur="500" fill="hold"/>
                                        <p:tgtEl>
                                          <p:spTgt spid="1029"/>
                                        </p:tgtEl>
                                        <p:attrNameLst>
                                          <p:attrName>ppt_y</p:attrName>
                                        </p:attrNameLst>
                                      </p:cBhvr>
                                      <p:tavLst>
                                        <p:tav tm="0">
                                          <p:val>
                                            <p:strVal val="#ppt_y-.1"/>
                                          </p:val>
                                        </p:tav>
                                        <p:tav tm="100000">
                                          <p:val>
                                            <p:strVal val="#ppt_y"/>
                                          </p:val>
                                        </p:tav>
                                      </p:tavLst>
                                    </p:anim>
                                  </p:childTnLst>
                                </p:cTn>
                              </p:par>
                            </p:childTnLst>
                          </p:cTn>
                        </p:par>
                        <p:par>
                          <p:cTn id="27" fill="hold">
                            <p:stCondLst>
                              <p:cond delay="2800"/>
                            </p:stCondLst>
                            <p:childTnLst>
                              <p:par>
                                <p:cTn id="28" presetID="6" presetClass="emph" presetSubtype="0" fill="hold" grpId="1" nodeType="afterEffect">
                                  <p:stCondLst>
                                    <p:cond delay="0"/>
                                  </p:stCondLst>
                                  <p:childTnLst>
                                    <p:animScale>
                                      <p:cBhvr>
                                        <p:cTn id="29" dur="500" fill="hold"/>
                                        <p:tgtEl>
                                          <p:spTgt spid="1028"/>
                                        </p:tgtEl>
                                      </p:cBhvr>
                                      <p:by x="150000" y="150000"/>
                                    </p:animScale>
                                  </p:childTnLst>
                                </p:cTn>
                              </p:par>
                              <p:par>
                                <p:cTn id="30" presetID="6" presetClass="emph" presetSubtype="0" fill="hold" grpId="1" nodeType="withEffect">
                                  <p:stCondLst>
                                    <p:cond delay="400"/>
                                  </p:stCondLst>
                                  <p:childTnLst>
                                    <p:animScale>
                                      <p:cBhvr>
                                        <p:cTn id="31" dur="500" fill="hold"/>
                                        <p:tgtEl>
                                          <p:spTgt spid="1030"/>
                                        </p:tgtEl>
                                      </p:cBhvr>
                                      <p:by x="150000" y="150000"/>
                                    </p:animScale>
                                  </p:childTnLst>
                                </p:cTn>
                              </p:par>
                              <p:par>
                                <p:cTn id="32" presetID="6" presetClass="emph" presetSubtype="0" fill="hold" grpId="1" nodeType="withEffect">
                                  <p:stCondLst>
                                    <p:cond delay="1100"/>
                                  </p:stCondLst>
                                  <p:childTnLst>
                                    <p:animScale>
                                      <p:cBhvr>
                                        <p:cTn id="33" dur="500" fill="hold"/>
                                        <p:tgtEl>
                                          <p:spTgt spid="1031"/>
                                        </p:tgtEl>
                                      </p:cBhvr>
                                      <p:by x="150000" y="150000"/>
                                    </p:animScale>
                                  </p:childTnLst>
                                </p:cTn>
                              </p:par>
                              <p:par>
                                <p:cTn id="34" presetID="6" presetClass="emph" presetSubtype="0" fill="hold" grpId="1" nodeType="withEffect">
                                  <p:stCondLst>
                                    <p:cond delay="1700"/>
                                  </p:stCondLst>
                                  <p:childTnLst>
                                    <p:animScale>
                                      <p:cBhvr>
                                        <p:cTn id="35" dur="500" fill="hold"/>
                                        <p:tgtEl>
                                          <p:spTgt spid="1029"/>
                                        </p:tgtEl>
                                      </p:cBhvr>
                                      <p:by x="150000" y="150000"/>
                                    </p:animScale>
                                  </p:childTnLst>
                                </p:cTn>
                              </p:par>
                            </p:childTnLst>
                          </p:cTn>
                        </p:par>
                        <p:par>
                          <p:cTn id="36" fill="hold">
                            <p:stCondLst>
                              <p:cond delay="5000"/>
                            </p:stCondLst>
                            <p:childTnLst>
                              <p:par>
                                <p:cTn id="37" presetID="6" presetClass="emph" presetSubtype="0" fill="hold" grpId="1" nodeType="afterEffect">
                                  <p:stCondLst>
                                    <p:cond delay="0"/>
                                  </p:stCondLst>
                                  <p:childTnLst>
                                    <p:animScale>
                                      <p:cBhvr>
                                        <p:cTn id="38" dur="500" fill="hold"/>
                                        <p:tgtEl>
                                          <p:spTgt spid="102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animBg="1"/>
      <p:bldP spid="1027" grpId="1" animBg="1"/>
      <p:bldP spid="1028" grpId="0" animBg="1"/>
      <p:bldP spid="1028" grpId="1" animBg="1"/>
      <p:bldP spid="1029" grpId="0" animBg="1"/>
      <p:bldP spid="1029" grpId="1" animBg="1"/>
      <p:bldP spid="1030" grpId="0" animBg="1"/>
      <p:bldP spid="1030" grpId="1" animBg="1"/>
      <p:bldP spid="1031" grpId="0" animBg="1"/>
      <p:bldP spid="1031" grpId="1" animBg="1"/>
      <p:bldP spid="1032" grpId="0" autoUpdateAnimBg="0"/>
    </p:bldLst>
  </p:timing>
  <p:txStyles>
    <p:title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fontAlgn="base">
        <a:spcBef>
          <a:spcPct val="0"/>
        </a:spcBef>
        <a:spcAft>
          <a:spcPct val="0"/>
        </a:spcAft>
        <a:defRPr sz="4000" b="1">
          <a:solidFill>
            <a:schemeClr val="tx2"/>
          </a:solidFill>
          <a:latin typeface="Arial" charset="0"/>
        </a:defRPr>
      </a:lvl6pPr>
      <a:lvl7pPr marL="914400" algn="l" rtl="0" fontAlgn="base">
        <a:spcBef>
          <a:spcPct val="0"/>
        </a:spcBef>
        <a:spcAft>
          <a:spcPct val="0"/>
        </a:spcAft>
        <a:defRPr sz="4000" b="1">
          <a:solidFill>
            <a:schemeClr val="tx2"/>
          </a:solidFill>
          <a:latin typeface="Arial" charset="0"/>
        </a:defRPr>
      </a:lvl7pPr>
      <a:lvl8pPr marL="1371600" algn="l" rtl="0" fontAlgn="base">
        <a:spcBef>
          <a:spcPct val="0"/>
        </a:spcBef>
        <a:spcAft>
          <a:spcPct val="0"/>
        </a:spcAft>
        <a:defRPr sz="4000" b="1">
          <a:solidFill>
            <a:schemeClr val="tx2"/>
          </a:solidFill>
          <a:latin typeface="Arial" charset="0"/>
        </a:defRPr>
      </a:lvl8pPr>
      <a:lvl9pPr marL="1828800" algn="l" rtl="0" fontAlgn="base">
        <a:spcBef>
          <a:spcPct val="0"/>
        </a:spcBef>
        <a:spcAft>
          <a:spcPct val="0"/>
        </a:spcAft>
        <a:defRPr sz="4000" b="1">
          <a:solidFill>
            <a:schemeClr val="tx2"/>
          </a:solidFill>
          <a:latin typeface="Arial" charset="0"/>
        </a:defRPr>
      </a:lvl9pPr>
    </p:titleStyle>
    <p:bodyStyle>
      <a:lvl1pPr marL="342900" indent="-342900" algn="l" rtl="0" eaLnBrk="0" fontAlgn="base" hangingPunct="0">
        <a:spcBef>
          <a:spcPct val="20000"/>
        </a:spcBef>
        <a:spcAft>
          <a:spcPct val="0"/>
        </a:spcAft>
        <a:buSzPct val="85000"/>
        <a:buFont typeface="Wingdings" pitchFamily="2" charset="2"/>
        <a:buChar char="£"/>
        <a:defRPr sz="3200" b="1">
          <a:solidFill>
            <a:schemeClr val="accent1"/>
          </a:solidFill>
          <a:latin typeface="+mn-lt"/>
          <a:ea typeface="+mn-ea"/>
          <a:cs typeface="+mn-cs"/>
        </a:defRPr>
      </a:lvl1pPr>
      <a:lvl2pPr marL="742950" indent="-285750" algn="l" rtl="0" eaLnBrk="0" fontAlgn="base" hangingPunct="0">
        <a:spcBef>
          <a:spcPct val="20000"/>
        </a:spcBef>
        <a:spcAft>
          <a:spcPct val="0"/>
        </a:spcAft>
        <a:buClr>
          <a:schemeClr val="hlink"/>
        </a:buClr>
        <a:buSzPct val="85000"/>
        <a:buFont typeface="Wingdings" pitchFamily="2" charset="2"/>
        <a:buChar char="•"/>
        <a:defRPr sz="2800">
          <a:solidFill>
            <a:schemeClr val="tx2"/>
          </a:solidFill>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2"/>
          </a:solidFill>
          <a:latin typeface="+mn-lt"/>
        </a:defRPr>
      </a:lvl3pPr>
      <a:lvl4pPr marL="1600200" indent="-228600" algn="l" rtl="0" eaLnBrk="0" fontAlgn="base" hangingPunct="0">
        <a:spcBef>
          <a:spcPct val="20000"/>
        </a:spcBef>
        <a:spcAft>
          <a:spcPct val="0"/>
        </a:spcAft>
        <a:buClr>
          <a:schemeClr val="hlink"/>
        </a:buClr>
        <a:buSzPct val="85000"/>
        <a:buFont typeface="Wingdings" pitchFamily="2" charset="2"/>
        <a:buChar char="•"/>
        <a:defRPr sz="2000">
          <a:solidFill>
            <a:schemeClr val="tx2"/>
          </a:solidFill>
          <a:latin typeface="+mn-lt"/>
        </a:defRPr>
      </a:lvl4pPr>
      <a:lvl5pPr marL="2057400" indent="-228600" algn="l" rtl="0" eaLnBrk="0" fontAlgn="base" hangingPunct="0">
        <a:spcBef>
          <a:spcPct val="20000"/>
        </a:spcBef>
        <a:spcAft>
          <a:spcPct val="0"/>
        </a:spcAft>
        <a:buClr>
          <a:schemeClr val="hlink"/>
        </a:buClr>
        <a:buSzPct val="85000"/>
        <a:buFont typeface="Wingdings" pitchFamily="2" charset="2"/>
        <a:buChar char="•"/>
        <a:defRPr sz="2000">
          <a:solidFill>
            <a:schemeClr val="tx2"/>
          </a:solidFill>
          <a:latin typeface="+mn-lt"/>
        </a:defRPr>
      </a:lvl5pPr>
      <a:lvl6pPr marL="2514600" indent="-228600" algn="l" rtl="0" fontAlgn="base">
        <a:spcBef>
          <a:spcPct val="20000"/>
        </a:spcBef>
        <a:spcAft>
          <a:spcPct val="0"/>
        </a:spcAft>
        <a:buClr>
          <a:schemeClr val="hlink"/>
        </a:buClr>
        <a:buSzPct val="85000"/>
        <a:buFont typeface="Wingdings" pitchFamily="2" charset="2"/>
        <a:buChar char="•"/>
        <a:defRPr sz="2000">
          <a:solidFill>
            <a:schemeClr val="tx2"/>
          </a:solidFill>
          <a:latin typeface="+mn-lt"/>
        </a:defRPr>
      </a:lvl6pPr>
      <a:lvl7pPr marL="2971800" indent="-228600" algn="l" rtl="0" fontAlgn="base">
        <a:spcBef>
          <a:spcPct val="20000"/>
        </a:spcBef>
        <a:spcAft>
          <a:spcPct val="0"/>
        </a:spcAft>
        <a:buClr>
          <a:schemeClr val="hlink"/>
        </a:buClr>
        <a:buSzPct val="85000"/>
        <a:buFont typeface="Wingdings" pitchFamily="2" charset="2"/>
        <a:buChar char="•"/>
        <a:defRPr sz="2000">
          <a:solidFill>
            <a:schemeClr val="tx2"/>
          </a:solidFill>
          <a:latin typeface="+mn-lt"/>
        </a:defRPr>
      </a:lvl7pPr>
      <a:lvl8pPr marL="3429000" indent="-228600" algn="l" rtl="0" fontAlgn="base">
        <a:spcBef>
          <a:spcPct val="20000"/>
        </a:spcBef>
        <a:spcAft>
          <a:spcPct val="0"/>
        </a:spcAft>
        <a:buClr>
          <a:schemeClr val="hlink"/>
        </a:buClr>
        <a:buSzPct val="85000"/>
        <a:buFont typeface="Wingdings" pitchFamily="2" charset="2"/>
        <a:buChar char="•"/>
        <a:defRPr sz="2000">
          <a:solidFill>
            <a:schemeClr val="tx2"/>
          </a:solidFill>
          <a:latin typeface="+mn-lt"/>
        </a:defRPr>
      </a:lvl8pPr>
      <a:lvl9pPr marL="3886200" indent="-228600" algn="l" rtl="0" fontAlgn="base">
        <a:spcBef>
          <a:spcPct val="20000"/>
        </a:spcBef>
        <a:spcAft>
          <a:spcPct val="0"/>
        </a:spcAft>
        <a:buClr>
          <a:schemeClr val="hlink"/>
        </a:buClr>
        <a:buSzPct val="85000"/>
        <a:buFont typeface="Wingdings" pitchFamily="2" charset="2"/>
        <a:buChar char="•"/>
        <a:defRPr sz="2000">
          <a:solidFill>
            <a:schemeClr val="tx2"/>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8788" y="274638"/>
            <a:ext cx="8226425" cy="1143000"/>
          </a:xfrm>
          <a:prstGeom prst="rect">
            <a:avLst/>
          </a:prstGeom>
          <a:noFill/>
          <a:ln w="9525">
            <a:noFill/>
            <a:miter lim="800000"/>
            <a:headEnd/>
            <a:tailEnd/>
          </a:ln>
        </p:spPr>
        <p:txBody>
          <a:bodyPr vert="horz" wrap="square" lIns="89544" tIns="44772" rIns="89544" bIns="44772" numCol="1" anchor="ctr" anchorCtr="0" compatLnSpc="1">
            <a:prstTxWarp prst="textNoShape">
              <a:avLst/>
            </a:prstTxWarp>
          </a:bodyPr>
          <a:lstStyle/>
          <a:p>
            <a:pPr lvl="0"/>
            <a:r>
              <a:rPr lang="zh-CN" altLang="en-US" smtClean="0"/>
              <a:t>单击此处编辑母版标题样式</a:t>
            </a:r>
          </a:p>
        </p:txBody>
      </p:sp>
      <p:sp>
        <p:nvSpPr>
          <p:cNvPr id="2051" name="Rectangle 3"/>
          <p:cNvSpPr>
            <a:spLocks noGrp="1" noChangeArrowheads="1"/>
          </p:cNvSpPr>
          <p:nvPr>
            <p:ph type="body" idx="1"/>
          </p:nvPr>
        </p:nvSpPr>
        <p:spPr bwMode="auto">
          <a:xfrm>
            <a:off x="458788" y="1598613"/>
            <a:ext cx="8226425" cy="4527550"/>
          </a:xfrm>
          <a:prstGeom prst="rect">
            <a:avLst/>
          </a:prstGeom>
          <a:noFill/>
          <a:ln w="9525">
            <a:noFill/>
            <a:miter lim="800000"/>
            <a:headEnd/>
            <a:tailEnd/>
          </a:ln>
        </p:spPr>
        <p:txBody>
          <a:bodyPr vert="horz" wrap="square" lIns="89544" tIns="44772" rIns="89544" bIns="44772"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076" name="Rectangle 4"/>
          <p:cNvSpPr>
            <a:spLocks noGrp="1" noChangeArrowheads="1"/>
          </p:cNvSpPr>
          <p:nvPr>
            <p:ph type="dt" sz="half" idx="2"/>
          </p:nvPr>
        </p:nvSpPr>
        <p:spPr bwMode="auto">
          <a:xfrm>
            <a:off x="458788" y="6245225"/>
            <a:ext cx="2130425" cy="476250"/>
          </a:xfrm>
          <a:prstGeom prst="rect">
            <a:avLst/>
          </a:prstGeom>
          <a:noFill/>
          <a:ln w="9525">
            <a:noFill/>
            <a:miter lim="800000"/>
            <a:headEnd/>
            <a:tailEnd/>
          </a:ln>
          <a:effectLst/>
        </p:spPr>
        <p:txBody>
          <a:bodyPr vert="horz" wrap="square" lIns="89544" tIns="44772" rIns="89544" bIns="44772" numCol="1" anchor="t" anchorCtr="0" compatLnSpc="1">
            <a:prstTxWarp prst="textNoShape">
              <a:avLst/>
            </a:prstTxWarp>
          </a:bodyPr>
          <a:lstStyle>
            <a:lvl1pPr algn="l">
              <a:buFont typeface="Arial" charset="0"/>
              <a:buNone/>
              <a:defRPr sz="1300" b="0">
                <a:solidFill>
                  <a:schemeClr val="tx1"/>
                </a:solidFill>
                <a:latin typeface="Arial" charset="0"/>
              </a:defRPr>
            </a:lvl1pPr>
          </a:lstStyle>
          <a:p>
            <a:pPr>
              <a:defRPr/>
            </a:pPr>
            <a:endParaRPr lang="en-US" altLang="zh-CN"/>
          </a:p>
        </p:txBody>
      </p:sp>
      <p:sp>
        <p:nvSpPr>
          <p:cNvPr id="3077" name="Rectangle 5"/>
          <p:cNvSpPr>
            <a:spLocks noGrp="1" noChangeArrowheads="1"/>
          </p:cNvSpPr>
          <p:nvPr>
            <p:ph type="ftr" sz="quarter" idx="3"/>
          </p:nvPr>
        </p:nvSpPr>
        <p:spPr bwMode="auto">
          <a:xfrm>
            <a:off x="3122613" y="6245225"/>
            <a:ext cx="2898775" cy="476250"/>
          </a:xfrm>
          <a:prstGeom prst="rect">
            <a:avLst/>
          </a:prstGeom>
          <a:noFill/>
          <a:ln w="9525">
            <a:noFill/>
            <a:miter lim="800000"/>
            <a:headEnd/>
            <a:tailEnd/>
          </a:ln>
          <a:effectLst/>
        </p:spPr>
        <p:txBody>
          <a:bodyPr vert="horz" wrap="square" lIns="89544" tIns="44772" rIns="89544" bIns="44772" numCol="1" anchor="t" anchorCtr="0" compatLnSpc="1">
            <a:prstTxWarp prst="textNoShape">
              <a:avLst/>
            </a:prstTxWarp>
          </a:bodyPr>
          <a:lstStyle>
            <a:lvl1pPr>
              <a:buFont typeface="Arial" charset="0"/>
              <a:buNone/>
              <a:defRPr sz="1300" b="0">
                <a:solidFill>
                  <a:schemeClr val="tx1"/>
                </a:solidFill>
                <a:latin typeface="Arial" charset="0"/>
              </a:defRPr>
            </a:lvl1pPr>
          </a:lstStyle>
          <a:p>
            <a:pPr>
              <a:defRPr/>
            </a:pPr>
            <a:endParaRPr lang="en-US" altLang="zh-CN"/>
          </a:p>
        </p:txBody>
      </p:sp>
      <p:sp>
        <p:nvSpPr>
          <p:cNvPr id="3078" name="Rectangle 6"/>
          <p:cNvSpPr>
            <a:spLocks noGrp="1" noChangeArrowheads="1"/>
          </p:cNvSpPr>
          <p:nvPr>
            <p:ph type="sldNum" sz="quarter" idx="4"/>
          </p:nvPr>
        </p:nvSpPr>
        <p:spPr bwMode="auto">
          <a:xfrm>
            <a:off x="6554788" y="6245225"/>
            <a:ext cx="2130425" cy="476250"/>
          </a:xfrm>
          <a:prstGeom prst="rect">
            <a:avLst/>
          </a:prstGeom>
          <a:noFill/>
          <a:ln w="9525">
            <a:noFill/>
            <a:miter lim="800000"/>
            <a:headEnd/>
            <a:tailEnd/>
          </a:ln>
          <a:effectLst/>
        </p:spPr>
        <p:txBody>
          <a:bodyPr vert="horz" wrap="square" lIns="89544" tIns="44772" rIns="89544" bIns="44772" numCol="1" anchor="t" anchorCtr="0" compatLnSpc="1">
            <a:prstTxWarp prst="textNoShape">
              <a:avLst/>
            </a:prstTxWarp>
          </a:bodyPr>
          <a:lstStyle>
            <a:lvl1pPr algn="r">
              <a:buFont typeface="Arial" charset="0"/>
              <a:buNone/>
              <a:defRPr sz="1300" b="0">
                <a:solidFill>
                  <a:schemeClr val="tx1"/>
                </a:solidFill>
                <a:latin typeface="Arial" charset="0"/>
              </a:defRPr>
            </a:lvl1pPr>
          </a:lstStyle>
          <a:p>
            <a:pPr>
              <a:defRPr/>
            </a:pPr>
            <a:fld id="{0550BF12-2B51-450E-982B-D9B2286FE51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Lst>
  <p:txStyles>
    <p:titleStyle>
      <a:lvl1pPr algn="ctr" defTabSz="895350" rtl="0" eaLnBrk="0" fontAlgn="base" hangingPunct="0">
        <a:spcBef>
          <a:spcPct val="0"/>
        </a:spcBef>
        <a:spcAft>
          <a:spcPct val="0"/>
        </a:spcAft>
        <a:defRPr sz="4300">
          <a:solidFill>
            <a:schemeClr val="tx2"/>
          </a:solidFill>
          <a:latin typeface="+mj-lt"/>
          <a:ea typeface="+mj-ea"/>
          <a:cs typeface="+mj-cs"/>
        </a:defRPr>
      </a:lvl1pPr>
      <a:lvl2pPr algn="ctr" defTabSz="895350" rtl="0" eaLnBrk="0" fontAlgn="base" hangingPunct="0">
        <a:spcBef>
          <a:spcPct val="0"/>
        </a:spcBef>
        <a:spcAft>
          <a:spcPct val="0"/>
        </a:spcAft>
        <a:defRPr sz="4300">
          <a:solidFill>
            <a:schemeClr val="tx2"/>
          </a:solidFill>
          <a:latin typeface="Arial" charset="0"/>
          <a:ea typeface="宋体" pitchFamily="2" charset="-122"/>
        </a:defRPr>
      </a:lvl2pPr>
      <a:lvl3pPr algn="ctr" defTabSz="895350" rtl="0" eaLnBrk="0" fontAlgn="base" hangingPunct="0">
        <a:spcBef>
          <a:spcPct val="0"/>
        </a:spcBef>
        <a:spcAft>
          <a:spcPct val="0"/>
        </a:spcAft>
        <a:defRPr sz="4300">
          <a:solidFill>
            <a:schemeClr val="tx2"/>
          </a:solidFill>
          <a:latin typeface="Arial" charset="0"/>
          <a:ea typeface="宋体" pitchFamily="2" charset="-122"/>
        </a:defRPr>
      </a:lvl3pPr>
      <a:lvl4pPr algn="ctr" defTabSz="895350" rtl="0" eaLnBrk="0" fontAlgn="base" hangingPunct="0">
        <a:spcBef>
          <a:spcPct val="0"/>
        </a:spcBef>
        <a:spcAft>
          <a:spcPct val="0"/>
        </a:spcAft>
        <a:defRPr sz="4300">
          <a:solidFill>
            <a:schemeClr val="tx2"/>
          </a:solidFill>
          <a:latin typeface="Arial" charset="0"/>
          <a:ea typeface="宋体" pitchFamily="2" charset="-122"/>
        </a:defRPr>
      </a:lvl4pPr>
      <a:lvl5pPr algn="ctr" defTabSz="895350" rtl="0" eaLnBrk="0" fontAlgn="base" hangingPunct="0">
        <a:spcBef>
          <a:spcPct val="0"/>
        </a:spcBef>
        <a:spcAft>
          <a:spcPct val="0"/>
        </a:spcAft>
        <a:defRPr sz="4300">
          <a:solidFill>
            <a:schemeClr val="tx2"/>
          </a:solidFill>
          <a:latin typeface="Arial" charset="0"/>
          <a:ea typeface="宋体" pitchFamily="2" charset="-122"/>
        </a:defRPr>
      </a:lvl5pPr>
      <a:lvl6pPr marL="457200" algn="ctr" defTabSz="895350" rtl="0" fontAlgn="base">
        <a:spcBef>
          <a:spcPct val="0"/>
        </a:spcBef>
        <a:spcAft>
          <a:spcPct val="0"/>
        </a:spcAft>
        <a:defRPr sz="4300">
          <a:solidFill>
            <a:schemeClr val="tx2"/>
          </a:solidFill>
          <a:latin typeface="Arial" charset="0"/>
          <a:ea typeface="宋体" pitchFamily="2" charset="-122"/>
        </a:defRPr>
      </a:lvl6pPr>
      <a:lvl7pPr marL="914400" algn="ctr" defTabSz="895350" rtl="0" fontAlgn="base">
        <a:spcBef>
          <a:spcPct val="0"/>
        </a:spcBef>
        <a:spcAft>
          <a:spcPct val="0"/>
        </a:spcAft>
        <a:defRPr sz="4300">
          <a:solidFill>
            <a:schemeClr val="tx2"/>
          </a:solidFill>
          <a:latin typeface="Arial" charset="0"/>
          <a:ea typeface="宋体" pitchFamily="2" charset="-122"/>
        </a:defRPr>
      </a:lvl7pPr>
      <a:lvl8pPr marL="1371600" algn="ctr" defTabSz="895350" rtl="0" fontAlgn="base">
        <a:spcBef>
          <a:spcPct val="0"/>
        </a:spcBef>
        <a:spcAft>
          <a:spcPct val="0"/>
        </a:spcAft>
        <a:defRPr sz="4300">
          <a:solidFill>
            <a:schemeClr val="tx2"/>
          </a:solidFill>
          <a:latin typeface="Arial" charset="0"/>
          <a:ea typeface="宋体" pitchFamily="2" charset="-122"/>
        </a:defRPr>
      </a:lvl8pPr>
      <a:lvl9pPr marL="1828800" algn="ctr" defTabSz="895350" rtl="0" fontAlgn="base">
        <a:spcBef>
          <a:spcPct val="0"/>
        </a:spcBef>
        <a:spcAft>
          <a:spcPct val="0"/>
        </a:spcAft>
        <a:defRPr sz="4300">
          <a:solidFill>
            <a:schemeClr val="tx2"/>
          </a:solidFill>
          <a:latin typeface="Arial" charset="0"/>
          <a:ea typeface="宋体" pitchFamily="2" charset="-122"/>
        </a:defRPr>
      </a:lvl9pPr>
    </p:titleStyle>
    <p:bodyStyle>
      <a:lvl1pPr marL="336550" indent="-336550" algn="l" defTabSz="895350" rtl="0" eaLnBrk="0" fontAlgn="base" hangingPunct="0">
        <a:spcBef>
          <a:spcPct val="20000"/>
        </a:spcBef>
        <a:spcAft>
          <a:spcPct val="0"/>
        </a:spcAft>
        <a:buChar char="•"/>
        <a:defRPr sz="3100">
          <a:solidFill>
            <a:schemeClr val="tx1"/>
          </a:solidFill>
          <a:latin typeface="+mn-lt"/>
          <a:ea typeface="+mn-ea"/>
          <a:cs typeface="+mn-cs"/>
        </a:defRPr>
      </a:lvl1pPr>
      <a:lvl2pPr marL="727075" indent="-279400" algn="l" defTabSz="895350" rtl="0" eaLnBrk="0" fontAlgn="base" hangingPunct="0">
        <a:spcBef>
          <a:spcPct val="20000"/>
        </a:spcBef>
        <a:spcAft>
          <a:spcPct val="0"/>
        </a:spcAft>
        <a:buChar char="–"/>
        <a:defRPr sz="2700">
          <a:solidFill>
            <a:schemeClr val="tx1"/>
          </a:solidFill>
          <a:latin typeface="+mn-lt"/>
          <a:ea typeface="+mn-ea"/>
        </a:defRPr>
      </a:lvl2pPr>
      <a:lvl3pPr marL="1119188" indent="-223838" algn="l" defTabSz="895350" rtl="0" eaLnBrk="0" fontAlgn="base" hangingPunct="0">
        <a:spcBef>
          <a:spcPct val="20000"/>
        </a:spcBef>
        <a:spcAft>
          <a:spcPct val="0"/>
        </a:spcAft>
        <a:buChar char="•"/>
        <a:defRPr sz="2300">
          <a:solidFill>
            <a:schemeClr val="tx1"/>
          </a:solidFill>
          <a:latin typeface="+mn-lt"/>
          <a:ea typeface="+mn-ea"/>
        </a:defRPr>
      </a:lvl3pPr>
      <a:lvl4pPr marL="1566863" indent="-223838" algn="l" defTabSz="895350" rtl="0" eaLnBrk="0" fontAlgn="base" hangingPunct="0">
        <a:spcBef>
          <a:spcPct val="20000"/>
        </a:spcBef>
        <a:spcAft>
          <a:spcPct val="0"/>
        </a:spcAft>
        <a:buChar char="–"/>
        <a:defRPr sz="1900">
          <a:solidFill>
            <a:schemeClr val="tx1"/>
          </a:solidFill>
          <a:latin typeface="+mn-lt"/>
          <a:ea typeface="+mn-ea"/>
        </a:defRPr>
      </a:lvl4pPr>
      <a:lvl5pPr marL="2014538" indent="-223838" algn="l" defTabSz="895350" rtl="0" eaLnBrk="0" fontAlgn="base" hangingPunct="0">
        <a:spcBef>
          <a:spcPct val="20000"/>
        </a:spcBef>
        <a:spcAft>
          <a:spcPct val="0"/>
        </a:spcAft>
        <a:buChar char="»"/>
        <a:defRPr sz="1900">
          <a:solidFill>
            <a:schemeClr val="tx1"/>
          </a:solidFill>
          <a:latin typeface="+mn-lt"/>
          <a:ea typeface="+mn-ea"/>
        </a:defRPr>
      </a:lvl5pPr>
      <a:lvl6pPr marL="2471738" indent="-223838" algn="l" defTabSz="895350" rtl="0" fontAlgn="base">
        <a:spcBef>
          <a:spcPct val="20000"/>
        </a:spcBef>
        <a:spcAft>
          <a:spcPct val="0"/>
        </a:spcAft>
        <a:buChar char="»"/>
        <a:defRPr sz="1900">
          <a:solidFill>
            <a:schemeClr val="tx1"/>
          </a:solidFill>
          <a:latin typeface="+mn-lt"/>
          <a:ea typeface="+mn-ea"/>
        </a:defRPr>
      </a:lvl6pPr>
      <a:lvl7pPr marL="2928938" indent="-223838" algn="l" defTabSz="895350" rtl="0" fontAlgn="base">
        <a:spcBef>
          <a:spcPct val="20000"/>
        </a:spcBef>
        <a:spcAft>
          <a:spcPct val="0"/>
        </a:spcAft>
        <a:buChar char="»"/>
        <a:defRPr sz="1900">
          <a:solidFill>
            <a:schemeClr val="tx1"/>
          </a:solidFill>
          <a:latin typeface="+mn-lt"/>
          <a:ea typeface="+mn-ea"/>
        </a:defRPr>
      </a:lvl7pPr>
      <a:lvl8pPr marL="3386138" indent="-223838" algn="l" defTabSz="895350" rtl="0" fontAlgn="base">
        <a:spcBef>
          <a:spcPct val="20000"/>
        </a:spcBef>
        <a:spcAft>
          <a:spcPct val="0"/>
        </a:spcAft>
        <a:buChar char="»"/>
        <a:defRPr sz="1900">
          <a:solidFill>
            <a:schemeClr val="tx1"/>
          </a:solidFill>
          <a:latin typeface="+mn-lt"/>
          <a:ea typeface="+mn-ea"/>
        </a:defRPr>
      </a:lvl8pPr>
      <a:lvl9pPr marL="3843338" indent="-223838" algn="l" defTabSz="895350" rtl="0" fontAlgn="base">
        <a:spcBef>
          <a:spcPct val="20000"/>
        </a:spcBef>
        <a:spcAft>
          <a:spcPct val="0"/>
        </a:spcAft>
        <a:buChar char="»"/>
        <a:defRPr sz="19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1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5" Type="http://schemas.openxmlformats.org/officeDocument/2006/relationships/image" Target="../media/image35.png"/><Relationship Id="rId4" Type="http://schemas.openxmlformats.org/officeDocument/2006/relationships/image" Target="../media/image30.jpeg"/></Relationships>
</file>

<file path=ppt/slides/_rels/slide14.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37.png"/><Relationship Id="rId1" Type="http://schemas.openxmlformats.org/officeDocument/2006/relationships/slideLayout" Target="../slideLayouts/slideLayout2.xml"/><Relationship Id="rId4" Type="http://schemas.openxmlformats.org/officeDocument/2006/relationships/image" Target="../media/image38.jpeg"/></Relationships>
</file>

<file path=ppt/slides/_rels/slide16.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2" name="Rectangle 12"/>
          <p:cNvSpPr>
            <a:spLocks noChangeArrowheads="1"/>
          </p:cNvSpPr>
          <p:nvPr/>
        </p:nvSpPr>
        <p:spPr bwMode="auto">
          <a:xfrm>
            <a:off x="4167188" y="1231900"/>
            <a:ext cx="4727575" cy="1393825"/>
          </a:xfrm>
          <a:prstGeom prst="rect">
            <a:avLst/>
          </a:prstGeom>
          <a:solidFill>
            <a:srgbClr val="FFFFFF"/>
          </a:solidFill>
          <a:ln w="28575">
            <a:solidFill>
              <a:srgbClr val="FFFFFF"/>
            </a:solidFill>
            <a:miter lim="800000"/>
            <a:headEnd/>
            <a:tailEnd/>
          </a:ln>
        </p:spPr>
        <p:txBody>
          <a:bodyPr wrap="none" anchor="ctr"/>
          <a:lstStyle/>
          <a:p>
            <a:endParaRPr lang="zh-CN" altLang="en-US"/>
          </a:p>
        </p:txBody>
      </p:sp>
      <p:grpSp>
        <p:nvGrpSpPr>
          <p:cNvPr id="2" name="Group 2"/>
          <p:cNvGrpSpPr>
            <a:grpSpLocks/>
          </p:cNvGrpSpPr>
          <p:nvPr/>
        </p:nvGrpSpPr>
        <p:grpSpPr bwMode="auto">
          <a:xfrm>
            <a:off x="5780088" y="5480050"/>
            <a:ext cx="669925" cy="654050"/>
            <a:chOff x="0" y="0"/>
            <a:chExt cx="515" cy="505"/>
          </a:xfrm>
        </p:grpSpPr>
        <p:sp>
          <p:nvSpPr>
            <p:cNvPr id="5123" name="Oval 3"/>
            <p:cNvSpPr>
              <a:spLocks noChangeArrowheads="1"/>
            </p:cNvSpPr>
            <p:nvPr/>
          </p:nvSpPr>
          <p:spPr bwMode="auto">
            <a:xfrm>
              <a:off x="0" y="0"/>
              <a:ext cx="515" cy="505"/>
            </a:xfrm>
            <a:prstGeom prst="ellipse">
              <a:avLst/>
            </a:prstGeom>
            <a:gradFill rotWithShape="1">
              <a:gsLst>
                <a:gs pos="0">
                  <a:schemeClr val="hlink">
                    <a:gamma/>
                    <a:shade val="44314"/>
                    <a:invGamma/>
                  </a:schemeClr>
                </a:gs>
                <a:gs pos="50000">
                  <a:schemeClr val="hlink"/>
                </a:gs>
                <a:gs pos="100000">
                  <a:schemeClr val="hlink">
                    <a:gamma/>
                    <a:shade val="44314"/>
                    <a:invGamma/>
                  </a:schemeClr>
                </a:gs>
              </a:gsLst>
              <a:lin ang="5400000" scaled="1"/>
            </a:gradFill>
            <a:ln w="9525">
              <a:noFill/>
              <a:round/>
              <a:headEnd/>
              <a:tailEnd/>
            </a:ln>
            <a:effectLst/>
          </p:spPr>
          <p:txBody>
            <a:bodyPr wrap="none" anchor="ctr"/>
            <a:lstStyle/>
            <a:p>
              <a:pPr>
                <a:defRPr/>
              </a:pPr>
              <a:endParaRPr lang="zh-CN" altLang="en-US"/>
            </a:p>
          </p:txBody>
        </p:sp>
        <p:pic>
          <p:nvPicPr>
            <p:cNvPr id="4109" name="Picture 4" descr="sphere_highlight"/>
            <p:cNvPicPr>
              <a:picLocks noChangeAspect="1" noChangeArrowheads="1"/>
            </p:cNvPicPr>
            <p:nvPr/>
          </p:nvPicPr>
          <p:blipFill>
            <a:blip r:embed="rId2"/>
            <a:srcRect/>
            <a:stretch>
              <a:fillRect/>
            </a:stretch>
          </p:blipFill>
          <p:spPr bwMode="auto">
            <a:xfrm>
              <a:off x="19" y="2"/>
              <a:ext cx="470" cy="241"/>
            </a:xfrm>
            <a:prstGeom prst="rect">
              <a:avLst/>
            </a:prstGeom>
            <a:noFill/>
            <a:ln w="9525">
              <a:noFill/>
              <a:miter lim="800000"/>
              <a:headEnd/>
              <a:tailEnd/>
            </a:ln>
          </p:spPr>
        </p:pic>
      </p:grpSp>
      <p:grpSp>
        <p:nvGrpSpPr>
          <p:cNvPr id="3" name="Group 5"/>
          <p:cNvGrpSpPr>
            <a:grpSpLocks/>
          </p:cNvGrpSpPr>
          <p:nvPr/>
        </p:nvGrpSpPr>
        <p:grpSpPr bwMode="auto">
          <a:xfrm>
            <a:off x="7170738" y="5029200"/>
            <a:ext cx="349250" cy="339725"/>
            <a:chOff x="0" y="0"/>
            <a:chExt cx="515" cy="505"/>
          </a:xfrm>
        </p:grpSpPr>
        <p:sp>
          <p:nvSpPr>
            <p:cNvPr id="5126" name="Oval 6"/>
            <p:cNvSpPr>
              <a:spLocks noChangeArrowheads="1"/>
            </p:cNvSpPr>
            <p:nvPr/>
          </p:nvSpPr>
          <p:spPr bwMode="auto">
            <a:xfrm>
              <a:off x="0" y="0"/>
              <a:ext cx="515" cy="505"/>
            </a:xfrm>
            <a:prstGeom prst="ellipse">
              <a:avLst/>
            </a:prstGeom>
            <a:gradFill rotWithShape="1">
              <a:gsLst>
                <a:gs pos="0">
                  <a:schemeClr val="folHlink">
                    <a:gamma/>
                    <a:shade val="44314"/>
                    <a:invGamma/>
                  </a:schemeClr>
                </a:gs>
                <a:gs pos="50000">
                  <a:schemeClr val="folHlink"/>
                </a:gs>
                <a:gs pos="100000">
                  <a:schemeClr val="folHlink">
                    <a:gamma/>
                    <a:shade val="44314"/>
                    <a:invGamma/>
                  </a:schemeClr>
                </a:gs>
              </a:gsLst>
              <a:lin ang="5400000" scaled="1"/>
            </a:gradFill>
            <a:ln w="9525">
              <a:noFill/>
              <a:round/>
              <a:headEnd/>
              <a:tailEnd/>
            </a:ln>
            <a:effectLst/>
          </p:spPr>
          <p:txBody>
            <a:bodyPr wrap="none" anchor="ctr"/>
            <a:lstStyle/>
            <a:p>
              <a:pPr>
                <a:defRPr/>
              </a:pPr>
              <a:endParaRPr lang="zh-CN" altLang="en-US"/>
            </a:p>
          </p:txBody>
        </p:sp>
        <p:pic>
          <p:nvPicPr>
            <p:cNvPr id="4107" name="Picture 7" descr="sphere_highlight"/>
            <p:cNvPicPr>
              <a:picLocks noChangeAspect="1" noChangeArrowheads="1"/>
            </p:cNvPicPr>
            <p:nvPr/>
          </p:nvPicPr>
          <p:blipFill>
            <a:blip r:embed="rId3"/>
            <a:srcRect/>
            <a:stretch>
              <a:fillRect/>
            </a:stretch>
          </p:blipFill>
          <p:spPr bwMode="auto">
            <a:xfrm>
              <a:off x="19" y="2"/>
              <a:ext cx="470" cy="241"/>
            </a:xfrm>
            <a:prstGeom prst="rect">
              <a:avLst/>
            </a:prstGeom>
            <a:noFill/>
            <a:ln w="9525">
              <a:noFill/>
              <a:miter lim="800000"/>
              <a:headEnd/>
              <a:tailEnd/>
            </a:ln>
          </p:spPr>
        </p:pic>
      </p:grpSp>
      <p:sp>
        <p:nvSpPr>
          <p:cNvPr id="5128" name="Oval 8"/>
          <p:cNvSpPr>
            <a:spLocks noChangeArrowheads="1"/>
          </p:cNvSpPr>
          <p:nvPr/>
        </p:nvSpPr>
        <p:spPr bwMode="auto">
          <a:xfrm>
            <a:off x="3960813" y="4986338"/>
            <a:ext cx="1082675" cy="1071562"/>
          </a:xfrm>
          <a:prstGeom prst="ellipse">
            <a:avLst/>
          </a:prstGeom>
          <a:blipFill dpi="0" rotWithShape="1">
            <a:blip r:embed="rId4" cstate="print"/>
            <a:srcRect/>
            <a:stretch>
              <a:fillRect/>
            </a:stretch>
          </a:blipFill>
          <a:ln w="28575">
            <a:solidFill>
              <a:schemeClr val="bg1">
                <a:alpha val="67000"/>
              </a:schemeClr>
            </a:solidFill>
            <a:round/>
            <a:headEnd/>
            <a:tailEnd/>
          </a:ln>
          <a:effectLst>
            <a:outerShdw dist="107763" dir="2700000" algn="ctr" rotWithShape="0">
              <a:schemeClr val="tx2">
                <a:alpha val="50000"/>
              </a:schemeClr>
            </a:outerShdw>
          </a:effectLst>
        </p:spPr>
        <p:txBody>
          <a:bodyPr wrap="none" anchor="ctr"/>
          <a:lstStyle/>
          <a:p>
            <a:pPr>
              <a:defRPr/>
            </a:pPr>
            <a:endParaRPr lang="zh-CN" altLang="en-US"/>
          </a:p>
        </p:txBody>
      </p:sp>
      <p:sp>
        <p:nvSpPr>
          <p:cNvPr id="5129" name="Oval 9"/>
          <p:cNvSpPr>
            <a:spLocks noChangeArrowheads="1"/>
          </p:cNvSpPr>
          <p:nvPr/>
        </p:nvSpPr>
        <p:spPr bwMode="auto">
          <a:xfrm>
            <a:off x="428625" y="571500"/>
            <a:ext cx="2759075" cy="2730500"/>
          </a:xfrm>
          <a:prstGeom prst="ellipse">
            <a:avLst/>
          </a:prstGeom>
          <a:blipFill dpi="0" rotWithShape="1">
            <a:blip r:embed="rId5" cstate="print"/>
            <a:srcRect/>
            <a:stretch>
              <a:fillRect/>
            </a:stretch>
          </a:blipFill>
          <a:ln w="76200">
            <a:solidFill>
              <a:schemeClr val="bg1">
                <a:alpha val="67000"/>
              </a:schemeClr>
            </a:solidFill>
            <a:round/>
            <a:headEnd/>
            <a:tailEnd/>
          </a:ln>
          <a:effectLst>
            <a:outerShdw dist="107763" dir="2700000" algn="ctr" rotWithShape="0">
              <a:schemeClr val="tx2">
                <a:alpha val="50000"/>
              </a:schemeClr>
            </a:outerShdw>
          </a:effectLst>
        </p:spPr>
        <p:txBody>
          <a:bodyPr wrap="none" anchor="ctr"/>
          <a:lstStyle/>
          <a:p>
            <a:pPr>
              <a:defRPr/>
            </a:pPr>
            <a:endParaRPr lang="zh-CN" altLang="en-US"/>
          </a:p>
        </p:txBody>
      </p:sp>
      <p:sp>
        <p:nvSpPr>
          <p:cNvPr id="5130" name="Oval 10"/>
          <p:cNvSpPr>
            <a:spLocks noChangeArrowheads="1"/>
          </p:cNvSpPr>
          <p:nvPr/>
        </p:nvSpPr>
        <p:spPr bwMode="auto">
          <a:xfrm>
            <a:off x="1851025" y="3505200"/>
            <a:ext cx="1911350" cy="1892300"/>
          </a:xfrm>
          <a:prstGeom prst="ellipse">
            <a:avLst/>
          </a:prstGeom>
          <a:blipFill dpi="0" rotWithShape="1">
            <a:blip r:embed="rId6" cstate="print"/>
            <a:srcRect/>
            <a:stretch>
              <a:fillRect/>
            </a:stretch>
          </a:blipFill>
          <a:ln w="57150">
            <a:solidFill>
              <a:schemeClr val="bg1">
                <a:alpha val="67000"/>
              </a:schemeClr>
            </a:solidFill>
            <a:round/>
            <a:headEnd/>
            <a:tailEnd/>
          </a:ln>
          <a:effectLst>
            <a:outerShdw dist="107763" dir="2700000" algn="ctr" rotWithShape="0">
              <a:schemeClr val="tx2">
                <a:alpha val="50000"/>
              </a:schemeClr>
            </a:outerShdw>
          </a:effectLst>
        </p:spPr>
        <p:txBody>
          <a:bodyPr wrap="none" anchor="ctr"/>
          <a:lstStyle/>
          <a:p>
            <a:pPr>
              <a:defRPr/>
            </a:pPr>
            <a:endParaRPr lang="zh-CN" altLang="en-US"/>
          </a:p>
        </p:txBody>
      </p:sp>
      <p:sp>
        <p:nvSpPr>
          <p:cNvPr id="5131" name="Rectangle 11"/>
          <p:cNvSpPr>
            <a:spLocks noGrp="1" noChangeArrowheads="1"/>
          </p:cNvSpPr>
          <p:nvPr>
            <p:ph type="ctrTitle" idx="4294967295"/>
          </p:nvPr>
        </p:nvSpPr>
        <p:spPr>
          <a:xfrm>
            <a:off x="4313238" y="1449388"/>
            <a:ext cx="4295775" cy="1012825"/>
          </a:xfrm>
          <a:noFill/>
        </p:spPr>
        <p:txBody>
          <a:bodyPr/>
          <a:lstStyle/>
          <a:p>
            <a:pPr algn="ctr" eaLnBrk="1" hangingPunct="1"/>
            <a:r>
              <a:rPr lang="zh-CN" altLang="en-US" smtClean="0">
                <a:ea typeface="宋体" pitchFamily="2" charset="-122"/>
              </a:rPr>
              <a:t>领子结构设计</a:t>
            </a:r>
            <a:r>
              <a:rPr lang="en-US" altLang="zh-CN" smtClean="0">
                <a:ea typeface="宋体" pitchFamily="2" charset="-122"/>
              </a:rPr>
              <a:t>——</a:t>
            </a:r>
            <a:r>
              <a:rPr lang="zh-CN" altLang="en-US" smtClean="0">
                <a:ea typeface="宋体" pitchFamily="2" charset="-122"/>
              </a:rPr>
              <a:t>翻驳领结</a:t>
            </a:r>
            <a:r>
              <a:rPr lang="zh-CN" altLang="en-US" smtClean="0">
                <a:ea typeface="宋体" pitchFamily="2" charset="-122"/>
              </a:rPr>
              <a:t>构设计</a:t>
            </a:r>
          </a:p>
        </p:txBody>
      </p:sp>
      <p:sp>
        <p:nvSpPr>
          <p:cNvPr id="5136" name="Rectangle 16"/>
          <p:cNvSpPr>
            <a:spLocks noGrp="1" noChangeArrowheads="1"/>
          </p:cNvSpPr>
          <p:nvPr>
            <p:ph type="subTitle" sz="quarter" idx="4294967295"/>
          </p:nvPr>
        </p:nvSpPr>
        <p:spPr>
          <a:xfrm>
            <a:off x="5324475" y="2784475"/>
            <a:ext cx="3819525" cy="757238"/>
          </a:xfrm>
          <a:noFill/>
        </p:spPr>
        <p:txBody>
          <a:bodyPr/>
          <a:lstStyle/>
          <a:p>
            <a:pPr marL="0" indent="0" algn="ctr" eaLnBrk="1" hangingPunct="1">
              <a:buFont typeface="Wingdings" pitchFamily="2" charset="2"/>
              <a:buNone/>
            </a:pPr>
            <a:r>
              <a:rPr lang="en-US" altLang="zh-CN" sz="2000" b="0" smtClean="0">
                <a:solidFill>
                  <a:schemeClr val="tx1"/>
                </a:solidFill>
                <a:latin typeface="黑体" pitchFamily="2" charset="-122"/>
                <a:ea typeface="黑体" pitchFamily="2" charset="-122"/>
              </a:rPr>
              <a:t>——</a:t>
            </a:r>
            <a:r>
              <a:rPr lang="zh-CN" altLang="en-US" sz="2000" b="0" smtClean="0">
                <a:solidFill>
                  <a:schemeClr val="tx1"/>
                </a:solidFill>
                <a:latin typeface="黑体" pitchFamily="2" charset="-122"/>
                <a:ea typeface="黑体" pitchFamily="2" charset="-122"/>
              </a:rPr>
              <a:t>服装</a:t>
            </a:r>
            <a:r>
              <a:rPr lang="en-US" altLang="zh-CN" sz="2000" b="0" smtClean="0">
                <a:solidFill>
                  <a:schemeClr val="tx1"/>
                </a:solidFill>
                <a:latin typeface="黑体" pitchFamily="2" charset="-122"/>
                <a:ea typeface="黑体" pitchFamily="2" charset="-122"/>
              </a:rPr>
              <a:t>CAD</a:t>
            </a:r>
            <a:r>
              <a:rPr lang="zh-CN" altLang="en-US" sz="2000" b="0" smtClean="0">
                <a:solidFill>
                  <a:schemeClr val="tx1"/>
                </a:solidFill>
                <a:latin typeface="黑体" pitchFamily="2" charset="-122"/>
                <a:ea typeface="黑体" pitchFamily="2" charset="-122"/>
              </a:rPr>
              <a:t>网络精品课程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220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par>
                                <p:cTn id="10" presetID="37" presetClass="path" presetSubtype="0" accel="50000" decel="50000" fill="hold" nodeType="withEffect">
                                  <p:stCondLst>
                                    <p:cond delay="2300"/>
                                  </p:stCondLst>
                                  <p:childTnLst>
                                    <p:animMotion origin="layout" path="M 0.0559 -0.10479 C 0.0559 -0.10456 0.05156 -0.05136 0.0401 -0.02661 C 0.02864 -0.00185 -0.00226 0.00462 -0.0184 -0.00579 " pathEditMode="relative" rAng="0" ptsTypes="fsf">
                                      <p:cBhvr>
                                        <p:cTn id="11" dur="1000" fill="hold"/>
                                        <p:tgtEl>
                                          <p:spTgt spid="3"/>
                                        </p:tgtEl>
                                        <p:attrNameLst>
                                          <p:attrName>ppt_x,ppt_y</p:attrName>
                                        </p:attrNameLst>
                                      </p:cBhvr>
                                      <p:rCtr x="-34" y="55"/>
                                    </p:animMotion>
                                  </p:childTnLst>
                                </p:cTn>
                              </p:par>
                              <p:par>
                                <p:cTn id="12" presetID="53" presetClass="entr" presetSubtype="0" fill="hold" nodeType="withEffect">
                                  <p:stCondLst>
                                    <p:cond delay="280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Effect transition="in" filter="fade">
                                      <p:cBhvr>
                                        <p:cTn id="16" dur="1000"/>
                                        <p:tgtEl>
                                          <p:spTgt spid="2"/>
                                        </p:tgtEl>
                                      </p:cBhvr>
                                    </p:animEffect>
                                  </p:childTnLst>
                                </p:cTn>
                              </p:par>
                              <p:par>
                                <p:cTn id="17" presetID="37" presetClass="path" presetSubtype="0" accel="50000" decel="50000" fill="hold" nodeType="withEffect">
                                  <p:stCondLst>
                                    <p:cond delay="2800"/>
                                  </p:stCondLst>
                                  <p:childTnLst>
                                    <p:animMotion origin="layout" path="M 0.14236 -0.15476 C 0.14236 -0.15452 0.12535 -0.04603 0.10382 -0.01758 C 0.08229 0.01087 0.00382 0.02244 -0.0342 0.01874 " pathEditMode="relative" rAng="0" ptsTypes="fsf">
                                      <p:cBhvr>
                                        <p:cTn id="18" dur="1000" fill="hold"/>
                                        <p:tgtEl>
                                          <p:spTgt spid="2"/>
                                        </p:tgtEl>
                                        <p:attrNameLst>
                                          <p:attrName>ppt_x,ppt_y</p:attrName>
                                        </p:attrNameLst>
                                      </p:cBhvr>
                                      <p:rCtr x="-85" y="89"/>
                                    </p:animMotion>
                                  </p:childTnLst>
                                </p:cTn>
                              </p:par>
                            </p:childTnLst>
                          </p:cTn>
                        </p:par>
                        <p:par>
                          <p:cTn id="19" fill="hold">
                            <p:stCondLst>
                              <p:cond delay="3800"/>
                            </p:stCondLst>
                            <p:childTnLst>
                              <p:par>
                                <p:cTn id="20" presetID="10" presetClass="entr" presetSubtype="0" fill="hold" grpId="0" nodeType="afterEffect">
                                  <p:stCondLst>
                                    <p:cond delay="0"/>
                                  </p:stCondLst>
                                  <p:childTnLst>
                                    <p:set>
                                      <p:cBhvr>
                                        <p:cTn id="21" dur="1" fill="hold">
                                          <p:stCondLst>
                                            <p:cond delay="0"/>
                                          </p:stCondLst>
                                        </p:cTn>
                                        <p:tgtEl>
                                          <p:spTgt spid="5128"/>
                                        </p:tgtEl>
                                        <p:attrNameLst>
                                          <p:attrName>style.visibility</p:attrName>
                                        </p:attrNameLst>
                                      </p:cBhvr>
                                      <p:to>
                                        <p:strVal val="visible"/>
                                      </p:to>
                                    </p:set>
                                    <p:animEffect transition="in" filter="fade">
                                      <p:cBhvr>
                                        <p:cTn id="22" dur="1000"/>
                                        <p:tgtEl>
                                          <p:spTgt spid="5128"/>
                                        </p:tgtEl>
                                      </p:cBhvr>
                                    </p:animEffect>
                                  </p:childTnLst>
                                </p:cTn>
                              </p:par>
                            </p:childTnLst>
                          </p:cTn>
                        </p:par>
                        <p:par>
                          <p:cTn id="23" fill="hold">
                            <p:stCondLst>
                              <p:cond delay="4800"/>
                            </p:stCondLst>
                            <p:childTnLst>
                              <p:par>
                                <p:cTn id="24" presetID="10" presetClass="entr" presetSubtype="0" fill="hold" grpId="0" nodeType="afterEffect">
                                  <p:stCondLst>
                                    <p:cond delay="0"/>
                                  </p:stCondLst>
                                  <p:childTnLst>
                                    <p:set>
                                      <p:cBhvr>
                                        <p:cTn id="25" dur="1" fill="hold">
                                          <p:stCondLst>
                                            <p:cond delay="0"/>
                                          </p:stCondLst>
                                        </p:cTn>
                                        <p:tgtEl>
                                          <p:spTgt spid="5130"/>
                                        </p:tgtEl>
                                        <p:attrNameLst>
                                          <p:attrName>style.visibility</p:attrName>
                                        </p:attrNameLst>
                                      </p:cBhvr>
                                      <p:to>
                                        <p:strVal val="visible"/>
                                      </p:to>
                                    </p:set>
                                    <p:animEffect transition="in" filter="fade">
                                      <p:cBhvr>
                                        <p:cTn id="26" dur="1000"/>
                                        <p:tgtEl>
                                          <p:spTgt spid="5130"/>
                                        </p:tgtEl>
                                      </p:cBhvr>
                                    </p:animEffect>
                                  </p:childTnLst>
                                </p:cTn>
                              </p:par>
                            </p:childTnLst>
                          </p:cTn>
                        </p:par>
                        <p:par>
                          <p:cTn id="27" fill="hold">
                            <p:stCondLst>
                              <p:cond delay="5800"/>
                            </p:stCondLst>
                            <p:childTnLst>
                              <p:par>
                                <p:cTn id="28" presetID="10" presetClass="entr" presetSubtype="0" fill="hold" grpId="0" nodeType="afterEffect">
                                  <p:stCondLst>
                                    <p:cond delay="0"/>
                                  </p:stCondLst>
                                  <p:childTnLst>
                                    <p:set>
                                      <p:cBhvr>
                                        <p:cTn id="29" dur="1" fill="hold">
                                          <p:stCondLst>
                                            <p:cond delay="0"/>
                                          </p:stCondLst>
                                        </p:cTn>
                                        <p:tgtEl>
                                          <p:spTgt spid="5129"/>
                                        </p:tgtEl>
                                        <p:attrNameLst>
                                          <p:attrName>style.visibility</p:attrName>
                                        </p:attrNameLst>
                                      </p:cBhvr>
                                      <p:to>
                                        <p:strVal val="visible"/>
                                      </p:to>
                                    </p:set>
                                    <p:animEffect transition="in" filter="fade">
                                      <p:cBhvr>
                                        <p:cTn id="30" dur="1000"/>
                                        <p:tgtEl>
                                          <p:spTgt spid="5129"/>
                                        </p:tgtEl>
                                      </p:cBhvr>
                                    </p:animEffect>
                                  </p:childTnLst>
                                </p:cTn>
                              </p:par>
                            </p:childTnLst>
                          </p:cTn>
                        </p:par>
                        <p:par>
                          <p:cTn id="31" fill="hold">
                            <p:stCondLst>
                              <p:cond delay="6800"/>
                            </p:stCondLst>
                            <p:childTnLst>
                              <p:par>
                                <p:cTn id="32" presetID="2" presetClass="entr" presetSubtype="2" fill="hold" grpId="0" nodeType="afterEffect">
                                  <p:stCondLst>
                                    <p:cond delay="0"/>
                                  </p:stCondLst>
                                  <p:childTnLst>
                                    <p:set>
                                      <p:cBhvr>
                                        <p:cTn id="33" dur="1" fill="hold">
                                          <p:stCondLst>
                                            <p:cond delay="0"/>
                                          </p:stCondLst>
                                        </p:cTn>
                                        <p:tgtEl>
                                          <p:spTgt spid="5131"/>
                                        </p:tgtEl>
                                        <p:attrNameLst>
                                          <p:attrName>style.visibility</p:attrName>
                                        </p:attrNameLst>
                                      </p:cBhvr>
                                      <p:to>
                                        <p:strVal val="visible"/>
                                      </p:to>
                                    </p:set>
                                    <p:anim calcmode="lin" valueType="num">
                                      <p:cBhvr additive="base">
                                        <p:cTn id="34" dur="2000" fill="hold"/>
                                        <p:tgtEl>
                                          <p:spTgt spid="5131"/>
                                        </p:tgtEl>
                                        <p:attrNameLst>
                                          <p:attrName>ppt_x</p:attrName>
                                        </p:attrNameLst>
                                      </p:cBhvr>
                                      <p:tavLst>
                                        <p:tav tm="0">
                                          <p:val>
                                            <p:strVal val="1+#ppt_w/2"/>
                                          </p:val>
                                        </p:tav>
                                        <p:tav tm="100000">
                                          <p:val>
                                            <p:strVal val="#ppt_x"/>
                                          </p:val>
                                        </p:tav>
                                      </p:tavLst>
                                    </p:anim>
                                    <p:anim calcmode="lin" valueType="num">
                                      <p:cBhvr additive="base">
                                        <p:cTn id="35" dur="2000" fill="hold"/>
                                        <p:tgtEl>
                                          <p:spTgt spid="5131"/>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132"/>
                                        </p:tgtEl>
                                        <p:attrNameLst>
                                          <p:attrName>style.visibility</p:attrName>
                                        </p:attrNameLst>
                                      </p:cBhvr>
                                      <p:to>
                                        <p:strVal val="visible"/>
                                      </p:to>
                                    </p:set>
                                    <p:anim calcmode="lin" valueType="num">
                                      <p:cBhvr additive="base">
                                        <p:cTn id="38" dur="1000" fill="hold"/>
                                        <p:tgtEl>
                                          <p:spTgt spid="5132"/>
                                        </p:tgtEl>
                                        <p:attrNameLst>
                                          <p:attrName>ppt_x</p:attrName>
                                        </p:attrNameLst>
                                      </p:cBhvr>
                                      <p:tavLst>
                                        <p:tav tm="0">
                                          <p:val>
                                            <p:strVal val="1+#ppt_w/2"/>
                                          </p:val>
                                        </p:tav>
                                        <p:tav tm="100000">
                                          <p:val>
                                            <p:strVal val="#ppt_x"/>
                                          </p:val>
                                        </p:tav>
                                      </p:tavLst>
                                    </p:anim>
                                    <p:anim calcmode="lin" valueType="num">
                                      <p:cBhvr additive="base">
                                        <p:cTn id="39" dur="1000" fill="hold"/>
                                        <p:tgtEl>
                                          <p:spTgt spid="5132"/>
                                        </p:tgtEl>
                                        <p:attrNameLst>
                                          <p:attrName>ppt_y</p:attrName>
                                        </p:attrNameLst>
                                      </p:cBhvr>
                                      <p:tavLst>
                                        <p:tav tm="0">
                                          <p:val>
                                            <p:strVal val="#ppt_y"/>
                                          </p:val>
                                        </p:tav>
                                        <p:tav tm="100000">
                                          <p:val>
                                            <p:strVal val="#ppt_y"/>
                                          </p:val>
                                        </p:tav>
                                      </p:tavLst>
                                    </p:anim>
                                  </p:childTnLst>
                                </p:cTn>
                              </p:par>
                            </p:childTnLst>
                          </p:cTn>
                        </p:par>
                        <p:par>
                          <p:cTn id="40" fill="hold">
                            <p:stCondLst>
                              <p:cond delay="8800"/>
                            </p:stCondLst>
                            <p:childTnLst>
                              <p:par>
                                <p:cTn id="41" presetID="22" presetClass="entr" presetSubtype="8" fill="hold" grpId="0" nodeType="afterEffect">
                                  <p:stCondLst>
                                    <p:cond delay="0"/>
                                  </p:stCondLst>
                                  <p:childTnLst>
                                    <p:set>
                                      <p:cBhvr>
                                        <p:cTn id="42" dur="1" fill="hold">
                                          <p:stCondLst>
                                            <p:cond delay="0"/>
                                          </p:stCondLst>
                                        </p:cTn>
                                        <p:tgtEl>
                                          <p:spTgt spid="5136">
                                            <p:txEl>
                                              <p:pRg st="0" end="0"/>
                                            </p:txEl>
                                          </p:spTgt>
                                        </p:tgtEl>
                                        <p:attrNameLst>
                                          <p:attrName>style.visibility</p:attrName>
                                        </p:attrNameLst>
                                      </p:cBhvr>
                                      <p:to>
                                        <p:strVal val="visible"/>
                                      </p:to>
                                    </p:set>
                                    <p:animEffect transition="in" filter="wipe(left)">
                                      <p:cBhvr>
                                        <p:cTn id="43" dur="1000"/>
                                        <p:tgtEl>
                                          <p:spTgt spid="51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2" grpId="0" animBg="1"/>
      <p:bldP spid="5128" grpId="0" animBg="1"/>
      <p:bldP spid="5129" grpId="0" animBg="1"/>
      <p:bldP spid="5130" grpId="0" animBg="1"/>
      <p:bldP spid="5131" grpId="0"/>
      <p:bldP spid="513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r>
              <a:rPr lang="zh-CN" altLang="en-US" smtClean="0">
                <a:ea typeface="宋体" pitchFamily="2" charset="-122"/>
              </a:rPr>
              <a:t>实践操作训练</a:t>
            </a:r>
          </a:p>
        </p:txBody>
      </p:sp>
      <p:sp>
        <p:nvSpPr>
          <p:cNvPr id="11267" name="内容占位符 2"/>
          <p:cNvSpPr>
            <a:spLocks noGrp="1"/>
          </p:cNvSpPr>
          <p:nvPr>
            <p:ph idx="1"/>
          </p:nvPr>
        </p:nvSpPr>
        <p:spPr/>
        <p:txBody>
          <a:bodyPr/>
          <a:lstStyle/>
          <a:p>
            <a:pPr>
              <a:lnSpc>
                <a:spcPct val="120000"/>
              </a:lnSpc>
              <a:buFont typeface="Wingdings" pitchFamily="2" charset="2"/>
              <a:buNone/>
            </a:pPr>
            <a:r>
              <a:rPr lang="en-US" altLang="en-US" sz="1600" smtClean="0">
                <a:solidFill>
                  <a:schemeClr val="tx1"/>
                </a:solidFill>
              </a:rPr>
              <a:t>撤消</a:t>
            </a:r>
          </a:p>
          <a:p>
            <a:pPr>
              <a:lnSpc>
                <a:spcPct val="120000"/>
              </a:lnSpc>
              <a:buFont typeface="Wingdings" pitchFamily="2" charset="2"/>
              <a:buNone/>
            </a:pPr>
            <a:r>
              <a:rPr lang="zh-CN" altLang="en-US" sz="1600" smtClean="0">
                <a:solidFill>
                  <a:schemeClr val="tx1"/>
                </a:solidFill>
                <a:ea typeface="宋体" pitchFamily="2" charset="-122"/>
              </a:rPr>
              <a:t>功能：用于按顺序取消做过的操作指令，每按一次可以撤消一步操作。</a:t>
            </a:r>
          </a:p>
          <a:p>
            <a:pPr>
              <a:lnSpc>
                <a:spcPct val="120000"/>
              </a:lnSpc>
              <a:buFont typeface="Wingdings" pitchFamily="2" charset="2"/>
              <a:buNone/>
            </a:pPr>
            <a:r>
              <a:rPr lang="zh-CN" altLang="en-US" sz="1600" smtClean="0">
                <a:solidFill>
                  <a:schemeClr val="tx1"/>
                </a:solidFill>
                <a:ea typeface="宋体" pitchFamily="2" charset="-122"/>
              </a:rPr>
              <a:t>操作：单击该图标，或按</a:t>
            </a:r>
            <a:r>
              <a:rPr lang="en-US" altLang="en-US" sz="1600" smtClean="0">
                <a:solidFill>
                  <a:schemeClr val="tx1"/>
                </a:solidFill>
              </a:rPr>
              <a:t>Ctrl+Z</a:t>
            </a:r>
            <a:r>
              <a:rPr lang="zh-CN" altLang="en-US" sz="1600" smtClean="0">
                <a:solidFill>
                  <a:schemeClr val="tx1"/>
                </a:solidFill>
                <a:ea typeface="宋体" pitchFamily="2" charset="-122"/>
              </a:rPr>
              <a:t>，或击鼠标右键，再单击</a:t>
            </a:r>
            <a:r>
              <a:rPr lang="en-US" altLang="zh-CN" sz="1600" smtClean="0">
                <a:solidFill>
                  <a:schemeClr val="tx1"/>
                </a:solidFill>
                <a:ea typeface="宋体" pitchFamily="2" charset="-122"/>
              </a:rPr>
              <a:t>【</a:t>
            </a:r>
            <a:r>
              <a:rPr lang="en-US" altLang="en-US" sz="1600" smtClean="0">
                <a:solidFill>
                  <a:schemeClr val="tx1"/>
                </a:solidFill>
              </a:rPr>
              <a:t>Undo</a:t>
            </a:r>
            <a:r>
              <a:rPr lang="en-US" altLang="zh-CN" sz="1600" smtClean="0">
                <a:solidFill>
                  <a:schemeClr val="tx1"/>
                </a:solidFill>
                <a:ea typeface="宋体" pitchFamily="2" charset="-122"/>
              </a:rPr>
              <a:t>】</a:t>
            </a:r>
            <a:r>
              <a:rPr lang="zh-CN" altLang="en-US" sz="1600" smtClean="0">
                <a:solidFill>
                  <a:schemeClr val="tx1"/>
                </a:solidFill>
                <a:ea typeface="宋体" pitchFamily="2" charset="-122"/>
              </a:rPr>
              <a:t>。</a:t>
            </a:r>
          </a:p>
          <a:p>
            <a:pPr>
              <a:lnSpc>
                <a:spcPct val="120000"/>
              </a:lnSpc>
              <a:buFont typeface="Wingdings" pitchFamily="2" charset="2"/>
              <a:buNone/>
            </a:pPr>
            <a:endParaRPr lang="en-US" altLang="zh-CN" sz="1600" smtClean="0">
              <a:solidFill>
                <a:schemeClr val="tx1"/>
              </a:solidFill>
              <a:ea typeface="宋体" pitchFamily="2" charset="-122"/>
            </a:endParaRPr>
          </a:p>
          <a:p>
            <a:pPr>
              <a:lnSpc>
                <a:spcPct val="120000"/>
              </a:lnSpc>
              <a:buFont typeface="Wingdings" pitchFamily="2" charset="2"/>
              <a:buNone/>
            </a:pPr>
            <a:r>
              <a:rPr lang="zh-CN" altLang="en-US" sz="1600" smtClean="0">
                <a:solidFill>
                  <a:schemeClr val="tx1"/>
                </a:solidFill>
                <a:ea typeface="宋体" pitchFamily="2" charset="-122"/>
              </a:rPr>
              <a:t>橡皮</a:t>
            </a:r>
          </a:p>
          <a:p>
            <a:pPr>
              <a:lnSpc>
                <a:spcPct val="120000"/>
              </a:lnSpc>
              <a:buFont typeface="Wingdings" pitchFamily="2" charset="2"/>
              <a:buNone/>
            </a:pPr>
            <a:r>
              <a:rPr lang="zh-CN" altLang="en-US" sz="1600" smtClean="0">
                <a:solidFill>
                  <a:schemeClr val="tx1"/>
                </a:solidFill>
                <a:ea typeface="宋体" pitchFamily="2" charset="-122"/>
              </a:rPr>
              <a:t>功能：用来删除结构图上点、线，纸样上的辅助线、剪口、钻孔、省褶等。</a:t>
            </a:r>
          </a:p>
          <a:p>
            <a:pPr>
              <a:lnSpc>
                <a:spcPct val="120000"/>
              </a:lnSpc>
              <a:buFont typeface="Wingdings" pitchFamily="2" charset="2"/>
              <a:buNone/>
            </a:pPr>
            <a:r>
              <a:rPr lang="zh-CN" altLang="en-US" sz="1600" smtClean="0">
                <a:solidFill>
                  <a:schemeClr val="tx1"/>
                </a:solidFill>
                <a:ea typeface="宋体" pitchFamily="2" charset="-122"/>
              </a:rPr>
              <a:t>操作：用该工具直接在点、线上单击，即可，如果要擦除集中在一起的点、</a:t>
            </a:r>
            <a:endParaRPr lang="en-US" altLang="zh-CN" sz="1600" smtClean="0">
              <a:solidFill>
                <a:schemeClr val="tx1"/>
              </a:solidFill>
              <a:ea typeface="宋体" pitchFamily="2" charset="-122"/>
            </a:endParaRPr>
          </a:p>
          <a:p>
            <a:pPr>
              <a:lnSpc>
                <a:spcPct val="120000"/>
              </a:lnSpc>
              <a:buFont typeface="Wingdings" pitchFamily="2" charset="2"/>
              <a:buNone/>
            </a:pPr>
            <a:r>
              <a:rPr lang="zh-CN" altLang="en-US" sz="1600" smtClean="0">
                <a:solidFill>
                  <a:schemeClr val="tx1"/>
                </a:solidFill>
                <a:ea typeface="宋体" pitchFamily="2" charset="-122"/>
              </a:rPr>
              <a:t>线，左键</a:t>
            </a:r>
          </a:p>
          <a:p>
            <a:pPr>
              <a:lnSpc>
                <a:spcPct val="120000"/>
              </a:lnSpc>
              <a:buFont typeface="Wingdings" pitchFamily="2" charset="2"/>
              <a:buNone/>
            </a:pPr>
            <a:endParaRPr lang="en-US" altLang="en-US" sz="1600" smtClean="0">
              <a:solidFill>
                <a:schemeClr val="tx1"/>
              </a:solidFill>
            </a:endParaRPr>
          </a:p>
          <a:p>
            <a:pPr>
              <a:lnSpc>
                <a:spcPct val="120000"/>
              </a:lnSpc>
              <a:buFont typeface="Wingdings" pitchFamily="2" charset="2"/>
              <a:buNone/>
            </a:pPr>
            <a:r>
              <a:rPr lang="en-US" altLang="en-US" sz="1600" smtClean="0">
                <a:solidFill>
                  <a:schemeClr val="tx1"/>
                </a:solidFill>
              </a:rPr>
              <a:t>原型调入</a:t>
            </a:r>
            <a:endParaRPr lang="en-US" altLang="zh-CN" sz="1600" smtClean="0">
              <a:solidFill>
                <a:schemeClr val="tx1"/>
              </a:solidFill>
              <a:ea typeface="宋体" pitchFamily="2" charset="-122"/>
            </a:endParaRPr>
          </a:p>
          <a:p>
            <a:pPr>
              <a:lnSpc>
                <a:spcPct val="120000"/>
              </a:lnSpc>
              <a:buFont typeface="Wingdings" pitchFamily="2" charset="2"/>
              <a:buNone/>
            </a:pPr>
            <a:r>
              <a:rPr lang="zh-CN" altLang="en-US" sz="1600" smtClean="0">
                <a:solidFill>
                  <a:schemeClr val="tx1"/>
                </a:solidFill>
                <a:ea typeface="宋体" pitchFamily="2" charset="-122"/>
              </a:rPr>
              <a:t>功能：</a:t>
            </a:r>
          </a:p>
          <a:p>
            <a:pPr>
              <a:lnSpc>
                <a:spcPct val="120000"/>
              </a:lnSpc>
              <a:buFont typeface="Wingdings" pitchFamily="2" charset="2"/>
              <a:buNone/>
            </a:pPr>
            <a:r>
              <a:rPr lang="zh-CN" altLang="en-US" sz="1600" smtClean="0">
                <a:solidFill>
                  <a:schemeClr val="tx1"/>
                </a:solidFill>
                <a:ea typeface="宋体" pitchFamily="2" charset="-122"/>
              </a:rPr>
              <a:t>调出衣片原型并调整工艺图片；</a:t>
            </a:r>
          </a:p>
          <a:p>
            <a:pPr>
              <a:lnSpc>
                <a:spcPct val="120000"/>
              </a:lnSpc>
              <a:buFont typeface="Wingdings" pitchFamily="2" charset="2"/>
              <a:buNone/>
            </a:pPr>
            <a:r>
              <a:rPr lang="zh-CN" altLang="en-US" sz="1600" smtClean="0">
                <a:solidFill>
                  <a:schemeClr val="tx1"/>
                </a:solidFill>
                <a:ea typeface="宋体" pitchFamily="2" charset="-122"/>
              </a:rPr>
              <a:t>操作：</a:t>
            </a:r>
          </a:p>
          <a:p>
            <a:pPr>
              <a:lnSpc>
                <a:spcPct val="120000"/>
              </a:lnSpc>
              <a:buFont typeface="Wingdings" pitchFamily="2" charset="2"/>
              <a:buNone/>
            </a:pPr>
            <a:r>
              <a:rPr lang="zh-CN" altLang="en-US" sz="1600" smtClean="0">
                <a:solidFill>
                  <a:schemeClr val="tx1"/>
                </a:solidFill>
                <a:ea typeface="宋体" pitchFamily="2" charset="-122"/>
              </a:rPr>
              <a:t>用该工具按住左键框选空白处出现工艺图库的对话框，在对话框中选择新女</a:t>
            </a:r>
            <a:endParaRPr lang="en-US" altLang="zh-CN" sz="1600" smtClean="0">
              <a:solidFill>
                <a:schemeClr val="tx1"/>
              </a:solidFill>
              <a:ea typeface="宋体" pitchFamily="2" charset="-122"/>
            </a:endParaRPr>
          </a:p>
          <a:p>
            <a:pPr>
              <a:lnSpc>
                <a:spcPct val="120000"/>
              </a:lnSpc>
              <a:buFont typeface="Wingdings" pitchFamily="2" charset="2"/>
              <a:buNone/>
            </a:pPr>
            <a:r>
              <a:rPr lang="zh-CN" altLang="en-US" sz="1600" smtClean="0">
                <a:solidFill>
                  <a:schemeClr val="tx1"/>
                </a:solidFill>
                <a:ea typeface="宋体" pitchFamily="2" charset="-122"/>
              </a:rPr>
              <a:t>装原型。击右键即可看见图形被一个虚线框框住；按右键出现对话框按左键</a:t>
            </a:r>
            <a:endParaRPr lang="en-US" altLang="zh-CN" sz="1600" smtClean="0">
              <a:solidFill>
                <a:schemeClr val="tx1"/>
              </a:solidFill>
              <a:ea typeface="宋体" pitchFamily="2" charset="-122"/>
            </a:endParaRPr>
          </a:p>
          <a:p>
            <a:pPr>
              <a:lnSpc>
                <a:spcPct val="120000"/>
              </a:lnSpc>
              <a:buFont typeface="Wingdings" pitchFamily="2" charset="2"/>
              <a:buNone/>
            </a:pPr>
            <a:r>
              <a:rPr lang="zh-CN" altLang="en-US" sz="1600" smtClean="0">
                <a:solidFill>
                  <a:schemeClr val="tx1"/>
                </a:solidFill>
                <a:ea typeface="宋体" pitchFamily="2" charset="-122"/>
              </a:rPr>
              <a:t>确定。</a:t>
            </a:r>
          </a:p>
          <a:p>
            <a:pPr>
              <a:buFont typeface="Wingdings" pitchFamily="2" charset="2"/>
              <a:buNone/>
            </a:pPr>
            <a:r>
              <a:rPr lang="zh-CN" altLang="en-US" sz="1800" smtClean="0">
                <a:ea typeface="宋体" pitchFamily="2" charset="-122"/>
              </a:rPr>
              <a:t> </a:t>
            </a:r>
            <a:endParaRPr lang="en-US" altLang="en-US" sz="1800" smtClean="0"/>
          </a:p>
          <a:p>
            <a:endParaRPr lang="zh-CN" altLang="en-US" sz="1800" smtClean="0">
              <a:ea typeface="宋体" pitchFamily="2" charset="-122"/>
            </a:endParaRPr>
          </a:p>
        </p:txBody>
      </p:sp>
      <p:pic>
        <p:nvPicPr>
          <p:cNvPr id="11268" name="Picture 2" descr="toolbmp76"/>
          <p:cNvPicPr>
            <a:picLocks noChangeAspect="1" noChangeArrowheads="1"/>
          </p:cNvPicPr>
          <p:nvPr/>
        </p:nvPicPr>
        <p:blipFill>
          <a:blip r:embed="rId2"/>
          <a:srcRect/>
          <a:stretch>
            <a:fillRect/>
          </a:stretch>
        </p:blipFill>
        <p:spPr bwMode="auto">
          <a:xfrm>
            <a:off x="2019300" y="1216025"/>
            <a:ext cx="266700" cy="228600"/>
          </a:xfrm>
          <a:prstGeom prst="rect">
            <a:avLst/>
          </a:prstGeom>
          <a:noFill/>
          <a:ln w="9525">
            <a:noFill/>
            <a:miter lim="800000"/>
            <a:headEnd/>
            <a:tailEnd/>
          </a:ln>
        </p:spPr>
      </p:pic>
      <p:pic>
        <p:nvPicPr>
          <p:cNvPr id="11269" name="Picture 3" descr="Toolbmp14"/>
          <p:cNvPicPr>
            <a:picLocks noChangeAspect="1" noChangeArrowheads="1"/>
          </p:cNvPicPr>
          <p:nvPr/>
        </p:nvPicPr>
        <p:blipFill>
          <a:blip r:embed="rId3"/>
          <a:srcRect/>
          <a:stretch>
            <a:fillRect/>
          </a:stretch>
        </p:blipFill>
        <p:spPr bwMode="auto">
          <a:xfrm>
            <a:off x="1919288" y="2541588"/>
            <a:ext cx="266700" cy="228600"/>
          </a:xfrm>
          <a:prstGeom prst="rect">
            <a:avLst/>
          </a:prstGeom>
          <a:noFill/>
          <a:ln w="9525">
            <a:noFill/>
            <a:miter lim="800000"/>
            <a:headEnd/>
            <a:tailEnd/>
          </a:ln>
        </p:spPr>
      </p:pic>
      <p:pic>
        <p:nvPicPr>
          <p:cNvPr id="11270" name="Picture 4"/>
          <p:cNvPicPr>
            <a:picLocks noChangeAspect="1" noChangeArrowheads="1"/>
          </p:cNvPicPr>
          <p:nvPr/>
        </p:nvPicPr>
        <p:blipFill>
          <a:blip r:embed="rId4"/>
          <a:srcRect/>
          <a:stretch>
            <a:fillRect/>
          </a:stretch>
        </p:blipFill>
        <p:spPr bwMode="auto">
          <a:xfrm>
            <a:off x="2110921" y="4268335"/>
            <a:ext cx="314325" cy="285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additive="base">
                                        <p:cTn id="11"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26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anim calcmode="lin" valueType="num">
                                      <p:cBhvr additive="base">
                                        <p:cTn id="15"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1267">
                                            <p:txEl>
                                              <p:pRg st="4" end="4"/>
                                            </p:txEl>
                                          </p:spTgt>
                                        </p:tgtEl>
                                        <p:attrNameLst>
                                          <p:attrName>style.visibility</p:attrName>
                                        </p:attrNameLst>
                                      </p:cBhvr>
                                      <p:to>
                                        <p:strVal val="visible"/>
                                      </p:to>
                                    </p:set>
                                    <p:anim calcmode="lin" valueType="num">
                                      <p:cBhvr additive="base">
                                        <p:cTn id="2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267">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1267">
                                            <p:txEl>
                                              <p:pRg st="5" end="5"/>
                                            </p:txEl>
                                          </p:spTgt>
                                        </p:tgtEl>
                                        <p:attrNameLst>
                                          <p:attrName>style.visibility</p:attrName>
                                        </p:attrNameLst>
                                      </p:cBhvr>
                                      <p:to>
                                        <p:strVal val="visible"/>
                                      </p:to>
                                    </p:set>
                                    <p:anim calcmode="lin" valueType="num">
                                      <p:cBhvr additive="base">
                                        <p:cTn id="25"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267">
                                            <p:txEl>
                                              <p:pRg st="6" end="6"/>
                                            </p:txEl>
                                          </p:spTgt>
                                        </p:tgtEl>
                                        <p:attrNameLst>
                                          <p:attrName>style.visibility</p:attrName>
                                        </p:attrNameLst>
                                      </p:cBhvr>
                                      <p:to>
                                        <p:strVal val="visible"/>
                                      </p:to>
                                    </p:set>
                                    <p:anim calcmode="lin" valueType="num">
                                      <p:cBhvr additive="base">
                                        <p:cTn id="29"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26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1267">
                                            <p:txEl>
                                              <p:pRg st="7" end="7"/>
                                            </p:txEl>
                                          </p:spTgt>
                                        </p:tgtEl>
                                        <p:attrNameLst>
                                          <p:attrName>style.visibility</p:attrName>
                                        </p:attrNameLst>
                                      </p:cBhvr>
                                      <p:to>
                                        <p:strVal val="visible"/>
                                      </p:to>
                                    </p:set>
                                    <p:anim calcmode="lin" valueType="num">
                                      <p:cBhvr additive="base">
                                        <p:cTn id="33" dur="500" fill="hold"/>
                                        <p:tgtEl>
                                          <p:spTgt spid="1126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2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1267">
                                            <p:txEl>
                                              <p:pRg st="9" end="9"/>
                                            </p:txEl>
                                          </p:spTgt>
                                        </p:tgtEl>
                                        <p:attrNameLst>
                                          <p:attrName>style.visibility</p:attrName>
                                        </p:attrNameLst>
                                      </p:cBhvr>
                                      <p:to>
                                        <p:strVal val="visible"/>
                                      </p:to>
                                    </p:set>
                                    <p:anim calcmode="lin" valueType="num">
                                      <p:cBhvr additive="base">
                                        <p:cTn id="39" dur="500" fill="hold"/>
                                        <p:tgtEl>
                                          <p:spTgt spid="11267">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1267">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1267">
                                            <p:txEl>
                                              <p:pRg st="10" end="10"/>
                                            </p:txEl>
                                          </p:spTgt>
                                        </p:tgtEl>
                                        <p:attrNameLst>
                                          <p:attrName>style.visibility</p:attrName>
                                        </p:attrNameLst>
                                      </p:cBhvr>
                                      <p:to>
                                        <p:strVal val="visible"/>
                                      </p:to>
                                    </p:set>
                                    <p:anim calcmode="lin" valueType="num">
                                      <p:cBhvr additive="base">
                                        <p:cTn id="43" dur="500" fill="hold"/>
                                        <p:tgtEl>
                                          <p:spTgt spid="11267">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7">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1267">
                                            <p:txEl>
                                              <p:pRg st="11" end="11"/>
                                            </p:txEl>
                                          </p:spTgt>
                                        </p:tgtEl>
                                        <p:attrNameLst>
                                          <p:attrName>style.visibility</p:attrName>
                                        </p:attrNameLst>
                                      </p:cBhvr>
                                      <p:to>
                                        <p:strVal val="visible"/>
                                      </p:to>
                                    </p:set>
                                    <p:anim calcmode="lin" valueType="num">
                                      <p:cBhvr additive="base">
                                        <p:cTn id="47" dur="500" fill="hold"/>
                                        <p:tgtEl>
                                          <p:spTgt spid="11267">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1267">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1267">
                                            <p:txEl>
                                              <p:pRg st="12" end="12"/>
                                            </p:txEl>
                                          </p:spTgt>
                                        </p:tgtEl>
                                        <p:attrNameLst>
                                          <p:attrName>style.visibility</p:attrName>
                                        </p:attrNameLst>
                                      </p:cBhvr>
                                      <p:to>
                                        <p:strVal val="visible"/>
                                      </p:to>
                                    </p:set>
                                    <p:anim calcmode="lin" valueType="num">
                                      <p:cBhvr additive="base">
                                        <p:cTn id="51" dur="500" fill="hold"/>
                                        <p:tgtEl>
                                          <p:spTgt spid="11267">
                                            <p:txEl>
                                              <p:pRg st="12" end="1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267">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1267">
                                            <p:txEl>
                                              <p:pRg st="13" end="13"/>
                                            </p:txEl>
                                          </p:spTgt>
                                        </p:tgtEl>
                                        <p:attrNameLst>
                                          <p:attrName>style.visibility</p:attrName>
                                        </p:attrNameLst>
                                      </p:cBhvr>
                                      <p:to>
                                        <p:strVal val="visible"/>
                                      </p:to>
                                    </p:set>
                                    <p:anim calcmode="lin" valueType="num">
                                      <p:cBhvr additive="base">
                                        <p:cTn id="55" dur="500" fill="hold"/>
                                        <p:tgtEl>
                                          <p:spTgt spid="11267">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267">
                                            <p:txEl>
                                              <p:pRg st="13" end="13"/>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1267">
                                            <p:txEl>
                                              <p:pRg st="14" end="14"/>
                                            </p:txEl>
                                          </p:spTgt>
                                        </p:tgtEl>
                                        <p:attrNameLst>
                                          <p:attrName>style.visibility</p:attrName>
                                        </p:attrNameLst>
                                      </p:cBhvr>
                                      <p:to>
                                        <p:strVal val="visible"/>
                                      </p:to>
                                    </p:set>
                                    <p:anim calcmode="lin" valueType="num">
                                      <p:cBhvr additive="base">
                                        <p:cTn id="59" dur="500" fill="hold"/>
                                        <p:tgtEl>
                                          <p:spTgt spid="11267">
                                            <p:txEl>
                                              <p:pRg st="14" end="1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1267">
                                            <p:txEl>
                                              <p:pRg st="14" end="14"/>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11267">
                                            <p:txEl>
                                              <p:pRg st="15" end="15"/>
                                            </p:txEl>
                                          </p:spTgt>
                                        </p:tgtEl>
                                        <p:attrNameLst>
                                          <p:attrName>style.visibility</p:attrName>
                                        </p:attrNameLst>
                                      </p:cBhvr>
                                      <p:to>
                                        <p:strVal val="visible"/>
                                      </p:to>
                                    </p:set>
                                    <p:anim calcmode="lin" valueType="num">
                                      <p:cBhvr additive="base">
                                        <p:cTn id="63" dur="500" fill="hold"/>
                                        <p:tgtEl>
                                          <p:spTgt spid="11267">
                                            <p:txEl>
                                              <p:pRg st="15" end="15"/>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1267">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zh-CN" altLang="en-US" smtClean="0">
                <a:ea typeface="宋体" pitchFamily="2" charset="-122"/>
              </a:rPr>
              <a:t>实践操作训练</a:t>
            </a:r>
          </a:p>
        </p:txBody>
      </p:sp>
      <p:sp>
        <p:nvSpPr>
          <p:cNvPr id="12291" name="内容占位符 2"/>
          <p:cNvSpPr>
            <a:spLocks noGrp="1"/>
          </p:cNvSpPr>
          <p:nvPr>
            <p:ph idx="1"/>
          </p:nvPr>
        </p:nvSpPr>
        <p:spPr>
          <a:xfrm>
            <a:off x="1033463" y="971550"/>
            <a:ext cx="7961312" cy="5360988"/>
          </a:xfrm>
        </p:spPr>
        <p:txBody>
          <a:bodyPr/>
          <a:lstStyle/>
          <a:p>
            <a:pPr>
              <a:buFont typeface="Wingdings" pitchFamily="2" charset="2"/>
              <a:buNone/>
            </a:pPr>
            <a:r>
              <a:rPr lang="en-US" altLang="zh-CN" smtClean="0">
                <a:solidFill>
                  <a:schemeClr val="tx1"/>
                </a:solidFill>
                <a:ea typeface="宋体" pitchFamily="2" charset="-122"/>
              </a:rPr>
              <a:t>2</a:t>
            </a:r>
            <a:r>
              <a:rPr lang="zh-CN" altLang="en-US" smtClean="0">
                <a:solidFill>
                  <a:schemeClr val="tx1"/>
                </a:solidFill>
                <a:ea typeface="宋体" pitchFamily="2" charset="-122"/>
              </a:rPr>
              <a:t>、圆形领的</a:t>
            </a:r>
            <a:r>
              <a:rPr lang="en-US" altLang="zh-CN" smtClean="0">
                <a:solidFill>
                  <a:schemeClr val="tx1"/>
                </a:solidFill>
                <a:ea typeface="宋体" pitchFamily="2" charset="-122"/>
              </a:rPr>
              <a:t>CAD</a:t>
            </a:r>
            <a:r>
              <a:rPr lang="zh-CN" altLang="en-US" smtClean="0">
                <a:solidFill>
                  <a:schemeClr val="tx1"/>
                </a:solidFill>
                <a:ea typeface="宋体" pitchFamily="2" charset="-122"/>
              </a:rPr>
              <a:t>制图步</a:t>
            </a:r>
            <a:r>
              <a:rPr lang="zh-CN" altLang="en-US" smtClean="0">
                <a:solidFill>
                  <a:schemeClr val="tx1"/>
                </a:solidFill>
                <a:ea typeface="宋体" pitchFamily="2" charset="-122"/>
              </a:rPr>
              <a:t>骤</a:t>
            </a:r>
          </a:p>
          <a:p>
            <a:pPr>
              <a:buNone/>
            </a:pPr>
            <a:r>
              <a:rPr lang="en-US" sz="1800" smtClean="0">
                <a:solidFill>
                  <a:schemeClr val="tx1"/>
                </a:solidFill>
              </a:rPr>
              <a:t>1</a:t>
            </a:r>
            <a:r>
              <a:rPr lang="zh-CN" altLang="en-US" sz="1800" smtClean="0">
                <a:solidFill>
                  <a:schemeClr val="tx1"/>
                </a:solidFill>
              </a:rPr>
              <a:t>．用智能笔</a:t>
            </a:r>
            <a:r>
              <a:rPr lang="zh-CN" altLang="en-US" sz="1800" smtClean="0">
                <a:solidFill>
                  <a:schemeClr val="tx1"/>
                </a:solidFill>
              </a:rPr>
              <a:t>工</a:t>
            </a:r>
            <a:r>
              <a:rPr lang="zh-CN" altLang="en-US" sz="1800" smtClean="0">
                <a:solidFill>
                  <a:schemeClr val="tx1"/>
                </a:solidFill>
              </a:rPr>
              <a:t>具     </a:t>
            </a:r>
            <a:r>
              <a:rPr lang="en-US" sz="1800" smtClean="0">
                <a:solidFill>
                  <a:schemeClr val="tx1"/>
                </a:solidFill>
              </a:rPr>
              <a:t>   </a:t>
            </a:r>
            <a:r>
              <a:rPr lang="zh-CN" altLang="en-US" sz="1800" smtClean="0">
                <a:solidFill>
                  <a:schemeClr val="tx1"/>
                </a:solidFill>
              </a:rPr>
              <a:t>先</a:t>
            </a:r>
            <a:r>
              <a:rPr lang="zh-CN" altLang="en-US" sz="1800" smtClean="0">
                <a:solidFill>
                  <a:schemeClr val="tx1"/>
                </a:solidFill>
              </a:rPr>
              <a:t>画出</a:t>
            </a:r>
            <a:r>
              <a:rPr lang="zh-CN" altLang="en-US" sz="1800" smtClean="0">
                <a:solidFill>
                  <a:srgbClr val="FF0000"/>
                </a:solidFill>
              </a:rPr>
              <a:t>劈门量</a:t>
            </a:r>
            <a:r>
              <a:rPr lang="en-US" sz="1800" smtClean="0">
                <a:solidFill>
                  <a:srgbClr val="FF0000"/>
                </a:solidFill>
              </a:rPr>
              <a:t>1.5cm </a:t>
            </a:r>
            <a:r>
              <a:rPr lang="en-US" sz="1800" smtClean="0">
                <a:solidFill>
                  <a:schemeClr val="tx1"/>
                </a:solidFill>
              </a:rPr>
              <a:t>(</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67)</a:t>
            </a:r>
            <a:r>
              <a:rPr lang="zh-CN" altLang="en-US" sz="1800" smtClean="0">
                <a:solidFill>
                  <a:schemeClr val="tx1"/>
                </a:solidFill>
              </a:rPr>
              <a:t>，再画出</a:t>
            </a:r>
            <a:r>
              <a:rPr lang="zh-CN" altLang="en-US" sz="1800" smtClean="0">
                <a:solidFill>
                  <a:srgbClr val="FF0000"/>
                </a:solidFill>
              </a:rPr>
              <a:t>横开领大</a:t>
            </a:r>
            <a:r>
              <a:rPr lang="en-US" sz="1800" smtClean="0">
                <a:solidFill>
                  <a:srgbClr val="FF0000"/>
                </a:solidFill>
              </a:rPr>
              <a:t>N/5=7.5cm</a:t>
            </a:r>
            <a:r>
              <a:rPr lang="zh-CN" altLang="en-US" sz="1800" smtClean="0">
                <a:solidFill>
                  <a:srgbClr val="FF0000"/>
                </a:solidFill>
              </a:rPr>
              <a:t>直开领</a:t>
            </a:r>
            <a:r>
              <a:rPr lang="en-US" sz="1800" smtClean="0">
                <a:solidFill>
                  <a:srgbClr val="FF0000"/>
                </a:solidFill>
              </a:rPr>
              <a:t>8.5cm</a:t>
            </a:r>
            <a:r>
              <a:rPr lang="zh-CN" altLang="en-US" sz="1800" smtClean="0">
                <a:solidFill>
                  <a:schemeClr val="tx1"/>
                </a:solidFill>
              </a:rPr>
              <a:t>。用智能笔</a:t>
            </a:r>
            <a:r>
              <a:rPr lang="zh-CN" altLang="en-US" sz="1800" smtClean="0">
                <a:solidFill>
                  <a:schemeClr val="tx1"/>
                </a:solidFill>
              </a:rPr>
              <a:t>工</a:t>
            </a:r>
            <a:r>
              <a:rPr lang="zh-CN" altLang="en-US" sz="1800" smtClean="0">
                <a:solidFill>
                  <a:schemeClr val="tx1"/>
                </a:solidFill>
              </a:rPr>
              <a:t>具     </a:t>
            </a:r>
            <a:r>
              <a:rPr lang="en-US" sz="1800" smtClean="0">
                <a:solidFill>
                  <a:schemeClr val="tx1"/>
                </a:solidFill>
              </a:rPr>
              <a:t>   </a:t>
            </a:r>
            <a:r>
              <a:rPr lang="zh-CN" altLang="en-US" sz="1800" smtClean="0">
                <a:solidFill>
                  <a:schemeClr val="tx1"/>
                </a:solidFill>
              </a:rPr>
              <a:t>放</a:t>
            </a:r>
            <a:r>
              <a:rPr lang="zh-CN" altLang="en-US" sz="1800" smtClean="0">
                <a:solidFill>
                  <a:schemeClr val="tx1"/>
                </a:solidFill>
              </a:rPr>
              <a:t>在腰节线与前中线的交点处按住右键向上拉出水平垂直线点击左键在弹出对话框输入</a:t>
            </a:r>
            <a:r>
              <a:rPr lang="zh-CN" altLang="en-US" sz="1800" smtClean="0">
                <a:solidFill>
                  <a:srgbClr val="FF0000"/>
                </a:solidFill>
              </a:rPr>
              <a:t>宽</a:t>
            </a:r>
            <a:r>
              <a:rPr lang="en-US" sz="1800" smtClean="0">
                <a:solidFill>
                  <a:srgbClr val="FF0000"/>
                </a:solidFill>
              </a:rPr>
              <a:t>2.5</a:t>
            </a:r>
            <a:r>
              <a:rPr lang="zh-CN" altLang="en-US" sz="1800" smtClean="0">
                <a:solidFill>
                  <a:schemeClr val="tx1"/>
                </a:solidFill>
              </a:rPr>
              <a:t>按确定完成</a:t>
            </a:r>
            <a:r>
              <a:rPr lang="zh-CN" altLang="en-US" sz="1800" smtClean="0">
                <a:solidFill>
                  <a:srgbClr val="FF0000"/>
                </a:solidFill>
              </a:rPr>
              <a:t>叠门</a:t>
            </a:r>
            <a:r>
              <a:rPr lang="en-US" sz="1800" smtClean="0">
                <a:solidFill>
                  <a:schemeClr val="tx1"/>
                </a:solidFill>
              </a:rPr>
              <a:t>(</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68)</a:t>
            </a:r>
            <a:r>
              <a:rPr lang="zh-CN" altLang="en-US" sz="1800" smtClean="0">
                <a:solidFill>
                  <a:schemeClr val="tx1"/>
                </a:solidFill>
              </a:rPr>
              <a:t>。</a:t>
            </a:r>
          </a:p>
          <a:p>
            <a:pPr>
              <a:buNone/>
            </a:pPr>
            <a:r>
              <a:rPr lang="en-US" sz="1800" smtClean="0">
                <a:solidFill>
                  <a:schemeClr val="tx1"/>
                </a:solidFill>
              </a:rPr>
              <a:t>              </a:t>
            </a: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r>
              <a:rPr lang="en-US" sz="1800" smtClean="0">
                <a:solidFill>
                  <a:schemeClr val="tx1"/>
                </a:solidFill>
              </a:rPr>
              <a:t>             </a:t>
            </a:r>
          </a:p>
          <a:p>
            <a:pPr>
              <a:buNone/>
            </a:pPr>
            <a:r>
              <a:rPr lang="en-US" sz="1800" smtClean="0">
                <a:solidFill>
                  <a:schemeClr val="tx1"/>
                </a:solidFill>
              </a:rPr>
              <a:t> </a:t>
            </a:r>
            <a:r>
              <a:rPr lang="en-US" sz="1800" smtClean="0">
                <a:solidFill>
                  <a:schemeClr val="tx1"/>
                </a:solidFill>
              </a:rPr>
              <a:t>     </a:t>
            </a:r>
          </a:p>
          <a:p>
            <a:pPr>
              <a:buNone/>
            </a:pPr>
            <a:r>
              <a:rPr lang="en-US" sz="1800" smtClean="0">
                <a:solidFill>
                  <a:schemeClr val="tx1"/>
                </a:solidFill>
              </a:rPr>
              <a:t> </a:t>
            </a:r>
            <a:r>
              <a:rPr lang="en-US" sz="1800" smtClean="0">
                <a:solidFill>
                  <a:schemeClr val="tx1"/>
                </a:solidFill>
              </a:rPr>
              <a:t>                            </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67                    </a:t>
            </a:r>
            <a:r>
              <a:rPr lang="en-US" sz="1800" smtClean="0">
                <a:solidFill>
                  <a:schemeClr val="tx1"/>
                </a:solidFill>
              </a:rPr>
              <a:t>               </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68 </a:t>
            </a:r>
            <a:endParaRPr lang="zh-CN" altLang="en-US" sz="1800" smtClean="0">
              <a:solidFill>
                <a:schemeClr val="tx1"/>
              </a:solidFill>
              <a:ea typeface="宋体" pitchFamily="2" charset="-122"/>
            </a:endParaRPr>
          </a:p>
        </p:txBody>
      </p:sp>
      <p:pic>
        <p:nvPicPr>
          <p:cNvPr id="9" name="图片 8"/>
          <p:cNvPicPr/>
          <p:nvPr/>
        </p:nvPicPr>
        <p:blipFill>
          <a:blip r:embed="rId2"/>
          <a:srcRect l="8165" t="2438"/>
          <a:stretch>
            <a:fillRect/>
          </a:stretch>
        </p:blipFill>
        <p:spPr bwMode="auto">
          <a:xfrm>
            <a:off x="2479901" y="2762930"/>
            <a:ext cx="2157413" cy="3398384"/>
          </a:xfrm>
          <a:prstGeom prst="rect">
            <a:avLst/>
          </a:prstGeom>
          <a:noFill/>
          <a:ln w="9525">
            <a:noFill/>
            <a:miter lim="800000"/>
            <a:headEnd/>
            <a:tailEnd/>
          </a:ln>
        </p:spPr>
      </p:pic>
      <p:pic>
        <p:nvPicPr>
          <p:cNvPr id="10" name="图片 9"/>
          <p:cNvPicPr/>
          <p:nvPr/>
        </p:nvPicPr>
        <p:blipFill>
          <a:blip r:embed="rId3"/>
          <a:srcRect/>
          <a:stretch>
            <a:fillRect/>
          </a:stretch>
        </p:blipFill>
        <p:spPr bwMode="auto">
          <a:xfrm>
            <a:off x="5387748" y="2795588"/>
            <a:ext cx="2243137" cy="3343956"/>
          </a:xfrm>
          <a:prstGeom prst="rect">
            <a:avLst/>
          </a:prstGeom>
          <a:noFill/>
          <a:ln w="9525">
            <a:noFill/>
            <a:miter lim="800000"/>
            <a:headEnd/>
            <a:tailEnd/>
          </a:ln>
        </p:spPr>
      </p:pic>
      <p:pic>
        <p:nvPicPr>
          <p:cNvPr id="11" name="图片 10" descr="01"/>
          <p:cNvPicPr/>
          <p:nvPr/>
        </p:nvPicPr>
        <p:blipFill>
          <a:blip r:embed="rId4"/>
          <a:srcRect/>
          <a:stretch>
            <a:fillRect/>
          </a:stretch>
        </p:blipFill>
        <p:spPr bwMode="auto">
          <a:xfrm>
            <a:off x="3050041" y="1577748"/>
            <a:ext cx="257175" cy="219075"/>
          </a:xfrm>
          <a:prstGeom prst="rect">
            <a:avLst/>
          </a:prstGeom>
          <a:noFill/>
          <a:ln w="9525">
            <a:noFill/>
            <a:miter lim="800000"/>
            <a:headEnd/>
            <a:tailEnd/>
          </a:ln>
        </p:spPr>
      </p:pic>
      <p:pic>
        <p:nvPicPr>
          <p:cNvPr id="12" name="图片 11" descr="01"/>
          <p:cNvPicPr/>
          <p:nvPr/>
        </p:nvPicPr>
        <p:blipFill>
          <a:blip r:embed="rId4"/>
          <a:srcRect/>
          <a:stretch>
            <a:fillRect/>
          </a:stretch>
        </p:blipFill>
        <p:spPr bwMode="auto">
          <a:xfrm>
            <a:off x="5717040" y="1871661"/>
            <a:ext cx="257175" cy="2190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fade">
                                      <p:cBhvr>
                                        <p:cTn id="7" dur="1000"/>
                                        <p:tgtEl>
                                          <p:spTgt spid="12291">
                                            <p:txEl>
                                              <p:pRg st="1" end="1"/>
                                            </p:txEl>
                                          </p:spTgt>
                                        </p:tgtEl>
                                      </p:cBhvr>
                                    </p:animEffect>
                                    <p:anim calcmode="lin" valueType="num">
                                      <p:cBhvr>
                                        <p:cTn id="8" dur="1000" fill="hold"/>
                                        <p:tgtEl>
                                          <p:spTgt spid="12291">
                                            <p:txEl>
                                              <p:pRg st="1" end="1"/>
                                            </p:txEl>
                                          </p:spTgt>
                                        </p:tgtEl>
                                        <p:attrNameLst>
                                          <p:attrName>ppt_x</p:attrName>
                                        </p:attrNameLst>
                                      </p:cBhvr>
                                      <p:tavLst>
                                        <p:tav tm="0">
                                          <p:val>
                                            <p:strVal val="#ppt_x-.1"/>
                                          </p:val>
                                        </p:tav>
                                        <p:tav tm="100000">
                                          <p:val>
                                            <p:strVal val="#ppt_x"/>
                                          </p:val>
                                        </p:tav>
                                      </p:tavLst>
                                    </p:anim>
                                    <p:anim calcmode="lin" valueType="num">
                                      <p:cBhvr>
                                        <p:cTn id="9" dur="10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zh-CN" altLang="en-US" smtClean="0">
                <a:ea typeface="宋体" pitchFamily="2" charset="-122"/>
              </a:rPr>
              <a:t>实践操作训练</a:t>
            </a:r>
          </a:p>
        </p:txBody>
      </p:sp>
      <p:sp>
        <p:nvSpPr>
          <p:cNvPr id="13315" name="内容占位符 2"/>
          <p:cNvSpPr>
            <a:spLocks noGrp="1"/>
          </p:cNvSpPr>
          <p:nvPr>
            <p:ph idx="1"/>
          </p:nvPr>
        </p:nvSpPr>
        <p:spPr/>
        <p:txBody>
          <a:bodyPr/>
          <a:lstStyle/>
          <a:p>
            <a:pPr>
              <a:buNone/>
            </a:pPr>
            <a:r>
              <a:rPr lang="en-US" sz="1800" smtClean="0">
                <a:solidFill>
                  <a:schemeClr val="tx1"/>
                </a:solidFill>
              </a:rPr>
              <a:t>2</a:t>
            </a:r>
            <a:r>
              <a:rPr lang="zh-CN" altLang="en-US" sz="1800" smtClean="0">
                <a:solidFill>
                  <a:schemeClr val="tx1"/>
                </a:solidFill>
              </a:rPr>
              <a:t>．用智能笔工</a:t>
            </a:r>
            <a:r>
              <a:rPr lang="zh-CN" altLang="en-US" sz="1800" smtClean="0">
                <a:solidFill>
                  <a:schemeClr val="tx1"/>
                </a:solidFill>
              </a:rPr>
              <a:t>具</a:t>
            </a:r>
            <a:r>
              <a:rPr lang="en-US" sz="1800" smtClean="0">
                <a:solidFill>
                  <a:schemeClr val="tx1"/>
                </a:solidFill>
              </a:rPr>
              <a:t> </a:t>
            </a:r>
            <a:r>
              <a:rPr lang="en-US" sz="1800" smtClean="0">
                <a:solidFill>
                  <a:schemeClr val="tx1"/>
                </a:solidFill>
              </a:rPr>
              <a:t>    </a:t>
            </a:r>
            <a:r>
              <a:rPr lang="zh-CN" altLang="en-US" sz="1800" smtClean="0">
                <a:solidFill>
                  <a:schemeClr val="tx1"/>
                </a:solidFill>
              </a:rPr>
              <a:t>从</a:t>
            </a:r>
            <a:r>
              <a:rPr lang="zh-CN" altLang="en-US" sz="1800" smtClean="0">
                <a:solidFill>
                  <a:schemeClr val="tx1"/>
                </a:solidFill>
              </a:rPr>
              <a:t>领肩点向前中心画出</a:t>
            </a:r>
            <a:r>
              <a:rPr lang="en-US" sz="1800" smtClean="0">
                <a:solidFill>
                  <a:srgbClr val="FF0000"/>
                </a:solidFill>
              </a:rPr>
              <a:t>0.8a</a:t>
            </a:r>
            <a:r>
              <a:rPr lang="zh-CN" altLang="en-US" sz="1800" smtClean="0">
                <a:solidFill>
                  <a:schemeClr val="tx1"/>
                </a:solidFill>
              </a:rPr>
              <a:t>及从</a:t>
            </a:r>
            <a:r>
              <a:rPr lang="zh-CN" altLang="en-US" sz="1800" smtClean="0">
                <a:solidFill>
                  <a:srgbClr val="FF0000"/>
                </a:solidFill>
              </a:rPr>
              <a:t>胸围线向下</a:t>
            </a:r>
            <a:r>
              <a:rPr lang="en-US" sz="1800" smtClean="0">
                <a:solidFill>
                  <a:srgbClr val="FF0000"/>
                </a:solidFill>
              </a:rPr>
              <a:t>6cm</a:t>
            </a:r>
            <a:r>
              <a:rPr lang="zh-CN" altLang="en-US" sz="1800" smtClean="0">
                <a:solidFill>
                  <a:schemeClr val="tx1"/>
                </a:solidFill>
              </a:rPr>
              <a:t>画出</a:t>
            </a:r>
            <a:r>
              <a:rPr lang="zh-CN" altLang="en-US" sz="1800" smtClean="0">
                <a:solidFill>
                  <a:srgbClr val="FF0000"/>
                </a:solidFill>
              </a:rPr>
              <a:t>驳折线</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69</a:t>
            </a:r>
            <a:r>
              <a:rPr lang="zh-CN" altLang="en-US" sz="1800" smtClean="0">
                <a:solidFill>
                  <a:schemeClr val="tx1"/>
                </a:solidFill>
              </a:rPr>
              <a:t>），再画好</a:t>
            </a:r>
            <a:r>
              <a:rPr lang="zh-CN" altLang="en-US" sz="1800" smtClean="0">
                <a:solidFill>
                  <a:srgbClr val="FF0000"/>
                </a:solidFill>
              </a:rPr>
              <a:t>前</a:t>
            </a:r>
            <a:r>
              <a:rPr lang="zh-CN" altLang="en-US" sz="1800" smtClean="0">
                <a:solidFill>
                  <a:srgbClr val="FF0000"/>
                </a:solidFill>
              </a:rPr>
              <a:t>衣</a:t>
            </a:r>
            <a:r>
              <a:rPr lang="zh-CN" altLang="en-US" sz="1800" smtClean="0">
                <a:solidFill>
                  <a:srgbClr val="FF0000"/>
                </a:solidFill>
              </a:rPr>
              <a:t>片领圈弧</a:t>
            </a:r>
            <a:r>
              <a:rPr lang="zh-CN" altLang="en-US" sz="1800" smtClean="0">
                <a:solidFill>
                  <a:srgbClr val="FF0000"/>
                </a:solidFill>
              </a:rPr>
              <a:t>线</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70</a:t>
            </a:r>
            <a:r>
              <a:rPr lang="zh-CN" altLang="en-US" sz="1800" smtClean="0">
                <a:solidFill>
                  <a:schemeClr val="tx1"/>
                </a:solidFill>
              </a:rPr>
              <a:t>）。</a:t>
            </a:r>
          </a:p>
          <a:p>
            <a:pPr>
              <a:buNone/>
            </a:pPr>
            <a:r>
              <a:rPr lang="en-US" sz="1800" smtClean="0">
                <a:solidFill>
                  <a:schemeClr val="tx1"/>
                </a:solidFill>
              </a:rPr>
              <a:t>  </a:t>
            </a:r>
            <a:endParaRPr lang="zh-CN" altLang="en-US" sz="1800" smtClean="0">
              <a:solidFill>
                <a:schemeClr val="tx1"/>
              </a:solidFill>
            </a:endParaRPr>
          </a:p>
          <a:p>
            <a:pPr>
              <a:buNone/>
            </a:pPr>
            <a:r>
              <a:rPr lang="en-US" sz="1800" smtClean="0">
                <a:solidFill>
                  <a:schemeClr val="tx1"/>
                </a:solidFill>
              </a:rPr>
              <a:t>                 </a:t>
            </a: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r>
              <a:rPr lang="en-US" sz="1800" smtClean="0">
                <a:solidFill>
                  <a:schemeClr val="tx1"/>
                </a:solidFill>
              </a:rPr>
              <a:t>                    </a:t>
            </a:r>
          </a:p>
          <a:p>
            <a:pPr>
              <a:buNone/>
            </a:pPr>
            <a:endParaRPr lang="en-US" sz="1800" smtClean="0">
              <a:solidFill>
                <a:schemeClr val="tx1"/>
              </a:solidFill>
            </a:endParaRPr>
          </a:p>
          <a:p>
            <a:pPr>
              <a:buNone/>
            </a:pPr>
            <a:endParaRPr lang="en-US" sz="1800" smtClean="0">
              <a:solidFill>
                <a:schemeClr val="tx1"/>
              </a:solidFill>
            </a:endParaRPr>
          </a:p>
          <a:p>
            <a:pPr>
              <a:buNone/>
            </a:pPr>
            <a:r>
              <a:rPr lang="en-US" sz="1800" smtClean="0">
                <a:solidFill>
                  <a:schemeClr val="tx1"/>
                </a:solidFill>
              </a:rPr>
              <a:t>            </a:t>
            </a:r>
          </a:p>
          <a:p>
            <a:pPr>
              <a:buNone/>
            </a:pPr>
            <a:endParaRPr lang="en-US" sz="1800" smtClean="0">
              <a:solidFill>
                <a:schemeClr val="tx1"/>
              </a:solidFill>
            </a:endParaRPr>
          </a:p>
          <a:p>
            <a:pPr>
              <a:buNone/>
            </a:pPr>
            <a:r>
              <a:rPr lang="en-US" sz="1800" smtClean="0">
                <a:solidFill>
                  <a:schemeClr val="tx1"/>
                </a:solidFill>
              </a:rPr>
              <a:t>                                </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69         </a:t>
            </a:r>
            <a:r>
              <a:rPr lang="en-US" sz="1800" smtClean="0">
                <a:solidFill>
                  <a:schemeClr val="tx1"/>
                </a:solidFill>
              </a:rPr>
              <a:t>                            </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70 </a:t>
            </a:r>
            <a:endParaRPr lang="zh-CN" altLang="en-US" sz="1800" smtClean="0">
              <a:solidFill>
                <a:schemeClr val="tx1"/>
              </a:solidFill>
            </a:endParaRPr>
          </a:p>
          <a:p>
            <a:pPr>
              <a:buNone/>
            </a:pPr>
            <a:endParaRPr lang="en-US" altLang="zh-CN" sz="2400" smtClean="0">
              <a:ea typeface="宋体" pitchFamily="2" charset="-122"/>
            </a:endParaRPr>
          </a:p>
        </p:txBody>
      </p:sp>
      <p:pic>
        <p:nvPicPr>
          <p:cNvPr id="5" name="图片 4"/>
          <p:cNvPicPr/>
          <p:nvPr/>
        </p:nvPicPr>
        <p:blipFill>
          <a:blip r:embed="rId2"/>
          <a:srcRect l="4633" t="5292" r="5960" b="3900"/>
          <a:stretch>
            <a:fillRect/>
          </a:stretch>
        </p:blipFill>
        <p:spPr bwMode="auto">
          <a:xfrm>
            <a:off x="2593929" y="2205550"/>
            <a:ext cx="1901871" cy="3204649"/>
          </a:xfrm>
          <a:prstGeom prst="rect">
            <a:avLst/>
          </a:prstGeom>
          <a:noFill/>
          <a:ln w="9525">
            <a:noFill/>
            <a:miter lim="800000"/>
            <a:headEnd/>
            <a:tailEnd/>
          </a:ln>
        </p:spPr>
      </p:pic>
      <p:pic>
        <p:nvPicPr>
          <p:cNvPr id="7" name="图片 6"/>
          <p:cNvPicPr/>
          <p:nvPr/>
        </p:nvPicPr>
        <p:blipFill>
          <a:blip r:embed="rId3"/>
          <a:srcRect/>
          <a:stretch>
            <a:fillRect/>
          </a:stretch>
        </p:blipFill>
        <p:spPr bwMode="auto">
          <a:xfrm>
            <a:off x="5716361" y="2186279"/>
            <a:ext cx="1892754" cy="3267463"/>
          </a:xfrm>
          <a:prstGeom prst="rect">
            <a:avLst/>
          </a:prstGeom>
          <a:noFill/>
          <a:ln w="9525">
            <a:noFill/>
            <a:miter lim="800000"/>
            <a:headEnd/>
            <a:tailEnd/>
          </a:ln>
        </p:spPr>
      </p:pic>
      <p:pic>
        <p:nvPicPr>
          <p:cNvPr id="8" name="图片 7" descr="01"/>
          <p:cNvPicPr/>
          <p:nvPr/>
        </p:nvPicPr>
        <p:blipFill>
          <a:blip r:embed="rId4"/>
          <a:srcRect/>
          <a:stretch>
            <a:fillRect/>
          </a:stretch>
        </p:blipFill>
        <p:spPr bwMode="auto">
          <a:xfrm>
            <a:off x="2919412" y="1229405"/>
            <a:ext cx="257175" cy="2190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checkerboard(across)">
                                      <p:cBhvr>
                                        <p:cTn id="7" dur="500"/>
                                        <p:tgtEl>
                                          <p:spTgt spid="13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zh-CN" altLang="en-US" smtClean="0">
                <a:ea typeface="宋体" pitchFamily="2" charset="-122"/>
              </a:rPr>
              <a:t>实践操作训练</a:t>
            </a:r>
          </a:p>
        </p:txBody>
      </p:sp>
      <p:sp>
        <p:nvSpPr>
          <p:cNvPr id="14339" name="内容占位符 2"/>
          <p:cNvSpPr>
            <a:spLocks noGrp="1"/>
          </p:cNvSpPr>
          <p:nvPr>
            <p:ph idx="1"/>
          </p:nvPr>
        </p:nvSpPr>
        <p:spPr/>
        <p:txBody>
          <a:bodyPr/>
          <a:lstStyle/>
          <a:p>
            <a:pPr>
              <a:buNone/>
            </a:pPr>
            <a:r>
              <a:rPr lang="en-US" sz="1800" smtClean="0">
                <a:solidFill>
                  <a:schemeClr val="tx1"/>
                </a:solidFill>
              </a:rPr>
              <a:t>3</a:t>
            </a:r>
            <a:r>
              <a:rPr lang="zh-CN" altLang="en-US" sz="1800" smtClean="0">
                <a:solidFill>
                  <a:schemeClr val="tx1"/>
                </a:solidFill>
              </a:rPr>
              <a:t>．用智能笔</a:t>
            </a:r>
            <a:r>
              <a:rPr lang="zh-CN" altLang="en-US" sz="1800" smtClean="0">
                <a:solidFill>
                  <a:schemeClr val="tx1"/>
                </a:solidFill>
              </a:rPr>
              <a:t>工</a:t>
            </a:r>
            <a:r>
              <a:rPr lang="zh-CN" altLang="en-US" sz="1800" smtClean="0">
                <a:solidFill>
                  <a:schemeClr val="tx1"/>
                </a:solidFill>
              </a:rPr>
              <a:t>具    </a:t>
            </a:r>
            <a:r>
              <a:rPr lang="en-US" sz="1800" smtClean="0">
                <a:solidFill>
                  <a:schemeClr val="tx1"/>
                </a:solidFill>
              </a:rPr>
              <a:t> </a:t>
            </a:r>
            <a:r>
              <a:rPr lang="zh-CN" altLang="en-US" sz="1800" smtClean="0">
                <a:solidFill>
                  <a:schemeClr val="tx1"/>
                </a:solidFill>
              </a:rPr>
              <a:t>在衣片上画好领型（图</a:t>
            </a:r>
            <a:r>
              <a:rPr lang="en-US" sz="1800" smtClean="0">
                <a:solidFill>
                  <a:schemeClr val="tx1"/>
                </a:solidFill>
              </a:rPr>
              <a:t>5</a:t>
            </a:r>
            <a:r>
              <a:rPr lang="en-US" altLang="zh-CN" sz="1800" smtClean="0">
                <a:solidFill>
                  <a:schemeClr val="tx1"/>
                </a:solidFill>
              </a:rPr>
              <a:t>–</a:t>
            </a:r>
            <a:r>
              <a:rPr lang="en-US" sz="1800" smtClean="0">
                <a:solidFill>
                  <a:schemeClr val="tx1"/>
                </a:solidFill>
              </a:rPr>
              <a:t>71</a:t>
            </a:r>
            <a:r>
              <a:rPr lang="zh-CN" altLang="en-US" sz="1800" smtClean="0">
                <a:solidFill>
                  <a:schemeClr val="tx1"/>
                </a:solidFill>
              </a:rPr>
              <a:t>）。用对称工</a:t>
            </a:r>
            <a:r>
              <a:rPr lang="zh-CN" altLang="en-US" sz="1800" smtClean="0">
                <a:solidFill>
                  <a:schemeClr val="tx1"/>
                </a:solidFill>
              </a:rPr>
              <a:t>具</a:t>
            </a:r>
            <a:r>
              <a:rPr lang="en-US" sz="1800" smtClean="0">
                <a:solidFill>
                  <a:schemeClr val="tx1"/>
                </a:solidFill>
              </a:rPr>
              <a:t> </a:t>
            </a:r>
            <a:r>
              <a:rPr lang="en-US" sz="1800" smtClean="0">
                <a:solidFill>
                  <a:schemeClr val="tx1"/>
                </a:solidFill>
              </a:rPr>
              <a:t>    </a:t>
            </a:r>
            <a:r>
              <a:rPr lang="zh-CN" altLang="en-US" sz="1800" smtClean="0">
                <a:solidFill>
                  <a:schemeClr val="tx1"/>
                </a:solidFill>
              </a:rPr>
              <a:t>把</a:t>
            </a:r>
            <a:r>
              <a:rPr lang="zh-CN" altLang="en-US" sz="1800" smtClean="0">
                <a:solidFill>
                  <a:schemeClr val="tx1"/>
                </a:solidFill>
              </a:rPr>
              <a:t>领形对称画好（图</a:t>
            </a:r>
            <a:r>
              <a:rPr lang="en-US" sz="1800" smtClean="0">
                <a:solidFill>
                  <a:schemeClr val="tx1"/>
                </a:solidFill>
              </a:rPr>
              <a:t>5</a:t>
            </a:r>
            <a:r>
              <a:rPr lang="en-US" altLang="zh-CN" sz="1800" smtClean="0">
                <a:solidFill>
                  <a:schemeClr val="tx1"/>
                </a:solidFill>
              </a:rPr>
              <a:t>–</a:t>
            </a:r>
            <a:r>
              <a:rPr lang="en-US" sz="1800" smtClean="0">
                <a:solidFill>
                  <a:schemeClr val="tx1"/>
                </a:solidFill>
              </a:rPr>
              <a:t>72</a:t>
            </a:r>
            <a:r>
              <a:rPr lang="zh-CN" altLang="en-US" sz="1800" smtClean="0">
                <a:solidFill>
                  <a:schemeClr val="tx1"/>
                </a:solidFill>
              </a:rPr>
              <a:t>）。</a:t>
            </a:r>
          </a:p>
          <a:p>
            <a:pPr>
              <a:buNone/>
            </a:pPr>
            <a:r>
              <a:rPr lang="en-US" sz="1800" smtClean="0">
                <a:solidFill>
                  <a:schemeClr val="tx1"/>
                </a:solidFill>
              </a:rPr>
              <a:t>    </a:t>
            </a:r>
            <a:endParaRPr lang="zh-CN" altLang="en-US" sz="1800" smtClean="0">
              <a:solidFill>
                <a:schemeClr val="tx1"/>
              </a:solidFill>
            </a:endParaRPr>
          </a:p>
          <a:p>
            <a:pPr>
              <a:buNone/>
            </a:pPr>
            <a:r>
              <a:rPr lang="en-US" sz="1800" smtClean="0">
                <a:solidFill>
                  <a:schemeClr val="tx1"/>
                </a:solidFill>
              </a:rPr>
              <a:t>                  </a:t>
            </a: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endParaRPr lang="en-US" sz="1800" smtClean="0">
              <a:solidFill>
                <a:schemeClr val="tx1"/>
              </a:solidFill>
            </a:endParaRPr>
          </a:p>
          <a:p>
            <a:pPr>
              <a:buNone/>
            </a:pPr>
            <a:r>
              <a:rPr lang="en-US" sz="1800" smtClean="0">
                <a:solidFill>
                  <a:schemeClr val="tx1"/>
                </a:solidFill>
              </a:rPr>
              <a:t>                        </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71              </a:t>
            </a:r>
            <a:r>
              <a:rPr lang="en-US" sz="1800" smtClean="0">
                <a:solidFill>
                  <a:schemeClr val="tx1"/>
                </a:solidFill>
              </a:rPr>
              <a:t>                               </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72</a:t>
            </a:r>
            <a:endParaRPr lang="zh-CN" altLang="en-US" sz="1800">
              <a:solidFill>
                <a:schemeClr val="tx1"/>
              </a:solidFill>
            </a:endParaRPr>
          </a:p>
        </p:txBody>
      </p:sp>
      <p:pic>
        <p:nvPicPr>
          <p:cNvPr id="6" name="图片 5"/>
          <p:cNvPicPr/>
          <p:nvPr/>
        </p:nvPicPr>
        <p:blipFill>
          <a:blip r:embed="rId2"/>
          <a:srcRect t="10649"/>
          <a:stretch>
            <a:fillRect/>
          </a:stretch>
        </p:blipFill>
        <p:spPr bwMode="auto">
          <a:xfrm>
            <a:off x="1899556" y="2108427"/>
            <a:ext cx="2313215" cy="3595687"/>
          </a:xfrm>
          <a:prstGeom prst="rect">
            <a:avLst/>
          </a:prstGeom>
          <a:noFill/>
          <a:ln w="9525">
            <a:noFill/>
            <a:miter lim="800000"/>
            <a:headEnd/>
            <a:tailEnd/>
          </a:ln>
        </p:spPr>
      </p:pic>
      <p:pic>
        <p:nvPicPr>
          <p:cNvPr id="7" name="图片 6"/>
          <p:cNvPicPr/>
          <p:nvPr/>
        </p:nvPicPr>
        <p:blipFill>
          <a:blip r:embed="rId3"/>
          <a:srcRect t="13757"/>
          <a:stretch>
            <a:fillRect/>
          </a:stretch>
        </p:blipFill>
        <p:spPr bwMode="auto">
          <a:xfrm>
            <a:off x="5521097" y="1760764"/>
            <a:ext cx="2349274" cy="3986893"/>
          </a:xfrm>
          <a:prstGeom prst="rect">
            <a:avLst/>
          </a:prstGeom>
          <a:noFill/>
          <a:ln w="9525">
            <a:noFill/>
            <a:miter lim="800000"/>
            <a:headEnd/>
            <a:tailEnd/>
          </a:ln>
        </p:spPr>
      </p:pic>
      <p:pic>
        <p:nvPicPr>
          <p:cNvPr id="8" name="图片 7" descr="01"/>
          <p:cNvPicPr/>
          <p:nvPr/>
        </p:nvPicPr>
        <p:blipFill>
          <a:blip r:embed="rId4"/>
          <a:srcRect/>
          <a:stretch>
            <a:fillRect/>
          </a:stretch>
        </p:blipFill>
        <p:spPr bwMode="auto">
          <a:xfrm>
            <a:off x="2908526" y="1240291"/>
            <a:ext cx="257175" cy="219075"/>
          </a:xfrm>
          <a:prstGeom prst="rect">
            <a:avLst/>
          </a:prstGeom>
          <a:noFill/>
          <a:ln w="9525">
            <a:noFill/>
            <a:miter lim="800000"/>
            <a:headEnd/>
            <a:tailEnd/>
          </a:ln>
        </p:spPr>
      </p:pic>
      <p:pic>
        <p:nvPicPr>
          <p:cNvPr id="9" name="图片 8"/>
          <p:cNvPicPr/>
          <p:nvPr/>
        </p:nvPicPr>
        <p:blipFill>
          <a:blip r:embed="rId5"/>
          <a:srcRect/>
          <a:stretch>
            <a:fillRect/>
          </a:stretch>
        </p:blipFill>
        <p:spPr bwMode="auto">
          <a:xfrm>
            <a:off x="7659460" y="1218519"/>
            <a:ext cx="247650" cy="2190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checkerboard(across)">
                                      <p:cBhvr>
                                        <p:cTn id="7"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p:txBody>
          <a:bodyPr/>
          <a:lstStyle/>
          <a:p>
            <a:r>
              <a:rPr lang="zh-CN" altLang="en-US" smtClean="0">
                <a:ea typeface="宋体" pitchFamily="2" charset="-122"/>
              </a:rPr>
              <a:t>实践操作训练</a:t>
            </a:r>
          </a:p>
        </p:txBody>
      </p:sp>
      <p:sp>
        <p:nvSpPr>
          <p:cNvPr id="15363" name="内容占位符 2"/>
          <p:cNvSpPr>
            <a:spLocks noGrp="1"/>
          </p:cNvSpPr>
          <p:nvPr>
            <p:ph idx="1"/>
          </p:nvPr>
        </p:nvSpPr>
        <p:spPr/>
        <p:txBody>
          <a:bodyPr/>
          <a:lstStyle/>
          <a:p>
            <a:pPr>
              <a:buNone/>
            </a:pPr>
            <a:r>
              <a:rPr lang="en-US" sz="1800" smtClean="0">
                <a:solidFill>
                  <a:schemeClr val="tx1"/>
                </a:solidFill>
              </a:rPr>
              <a:t>4</a:t>
            </a:r>
            <a:r>
              <a:rPr lang="zh-CN" altLang="en-US" sz="1800" smtClean="0">
                <a:solidFill>
                  <a:schemeClr val="tx1"/>
                </a:solidFill>
              </a:rPr>
              <a:t>．用智能笔</a:t>
            </a:r>
            <a:r>
              <a:rPr lang="zh-CN" altLang="en-US" sz="1800" smtClean="0">
                <a:solidFill>
                  <a:schemeClr val="tx1"/>
                </a:solidFill>
              </a:rPr>
              <a:t>工</a:t>
            </a:r>
            <a:r>
              <a:rPr lang="zh-CN" altLang="en-US" sz="1800" smtClean="0">
                <a:solidFill>
                  <a:schemeClr val="tx1"/>
                </a:solidFill>
              </a:rPr>
              <a:t>具     </a:t>
            </a:r>
            <a:r>
              <a:rPr lang="en-US" sz="1800" smtClean="0">
                <a:solidFill>
                  <a:schemeClr val="tx1"/>
                </a:solidFill>
              </a:rPr>
              <a:t> </a:t>
            </a:r>
            <a:r>
              <a:rPr lang="zh-CN" altLang="en-US" sz="1800" smtClean="0">
                <a:solidFill>
                  <a:schemeClr val="tx1"/>
                </a:solidFill>
              </a:rPr>
              <a:t>在衣片上画出驳领松斜度同前（图</a:t>
            </a:r>
            <a:r>
              <a:rPr lang="en-US" sz="1800" smtClean="0">
                <a:solidFill>
                  <a:schemeClr val="tx1"/>
                </a:solidFill>
              </a:rPr>
              <a:t>5</a:t>
            </a:r>
            <a:r>
              <a:rPr lang="en-US" altLang="zh-CN" sz="1800" smtClean="0">
                <a:solidFill>
                  <a:schemeClr val="tx1"/>
                </a:solidFill>
              </a:rPr>
              <a:t>–</a:t>
            </a:r>
            <a:r>
              <a:rPr lang="en-US" sz="1800" smtClean="0">
                <a:solidFill>
                  <a:schemeClr val="tx1"/>
                </a:solidFill>
              </a:rPr>
              <a:t>73</a:t>
            </a:r>
            <a:r>
              <a:rPr lang="zh-CN" altLang="en-US" sz="1800" smtClean="0">
                <a:solidFill>
                  <a:schemeClr val="tx1"/>
                </a:solidFill>
              </a:rPr>
              <a:t>）。</a:t>
            </a: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lgn="ctr">
              <a:buNone/>
            </a:pP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73</a:t>
            </a:r>
            <a:endParaRPr lang="zh-CN" altLang="en-US" sz="1800">
              <a:solidFill>
                <a:schemeClr val="tx1"/>
              </a:solidFill>
            </a:endParaRPr>
          </a:p>
        </p:txBody>
      </p:sp>
      <p:pic>
        <p:nvPicPr>
          <p:cNvPr id="7" name="图片 6"/>
          <p:cNvPicPr/>
          <p:nvPr/>
        </p:nvPicPr>
        <p:blipFill>
          <a:blip r:embed="rId2"/>
          <a:srcRect/>
          <a:stretch>
            <a:fillRect/>
          </a:stretch>
        </p:blipFill>
        <p:spPr bwMode="auto">
          <a:xfrm>
            <a:off x="3817483" y="1821995"/>
            <a:ext cx="2158774" cy="3609975"/>
          </a:xfrm>
          <a:prstGeom prst="rect">
            <a:avLst/>
          </a:prstGeom>
          <a:noFill/>
          <a:ln w="9525">
            <a:noFill/>
            <a:miter lim="800000"/>
            <a:headEnd/>
            <a:tailEnd/>
          </a:ln>
        </p:spPr>
      </p:pic>
      <p:pic>
        <p:nvPicPr>
          <p:cNvPr id="8" name="图片 7" descr="01"/>
          <p:cNvPicPr/>
          <p:nvPr/>
        </p:nvPicPr>
        <p:blipFill>
          <a:blip r:embed="rId3"/>
          <a:srcRect/>
          <a:stretch>
            <a:fillRect/>
          </a:stretch>
        </p:blipFill>
        <p:spPr bwMode="auto">
          <a:xfrm>
            <a:off x="2941183" y="1251176"/>
            <a:ext cx="257175" cy="2190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checkerboard(across)">
                                      <p:cBhvr>
                                        <p:cTn id="7"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ea typeface="宋体" pitchFamily="2" charset="-122"/>
              </a:rPr>
              <a:t>实践操作训练</a:t>
            </a:r>
            <a:endParaRPr lang="zh-CN" altLang="en-US"/>
          </a:p>
        </p:txBody>
      </p:sp>
      <p:sp>
        <p:nvSpPr>
          <p:cNvPr id="3" name="内容占位符 2"/>
          <p:cNvSpPr>
            <a:spLocks noGrp="1"/>
          </p:cNvSpPr>
          <p:nvPr>
            <p:ph idx="1"/>
          </p:nvPr>
        </p:nvSpPr>
        <p:spPr/>
        <p:txBody>
          <a:bodyPr/>
          <a:lstStyle/>
          <a:p>
            <a:pPr>
              <a:buNone/>
            </a:pPr>
            <a:r>
              <a:rPr lang="en-US" sz="1800" smtClean="0">
                <a:solidFill>
                  <a:schemeClr val="tx1"/>
                </a:solidFill>
              </a:rPr>
              <a:t>5</a:t>
            </a:r>
            <a:r>
              <a:rPr lang="zh-CN" altLang="en-US" sz="1800" smtClean="0">
                <a:solidFill>
                  <a:schemeClr val="tx1"/>
                </a:solidFill>
              </a:rPr>
              <a:t>．用智能笔</a:t>
            </a:r>
            <a:r>
              <a:rPr lang="zh-CN" altLang="en-US" sz="1800" smtClean="0">
                <a:solidFill>
                  <a:schemeClr val="tx1"/>
                </a:solidFill>
              </a:rPr>
              <a:t>工</a:t>
            </a:r>
            <a:r>
              <a:rPr lang="zh-CN" altLang="en-US" sz="1800" smtClean="0">
                <a:solidFill>
                  <a:schemeClr val="tx1"/>
                </a:solidFill>
              </a:rPr>
              <a:t>具     </a:t>
            </a:r>
            <a:r>
              <a:rPr lang="en-US" sz="1800" smtClean="0">
                <a:solidFill>
                  <a:schemeClr val="tx1"/>
                </a:solidFill>
              </a:rPr>
              <a:t> </a:t>
            </a:r>
            <a:r>
              <a:rPr lang="zh-CN" altLang="en-US" sz="1800" smtClean="0">
                <a:solidFill>
                  <a:schemeClr val="tx1"/>
                </a:solidFill>
              </a:rPr>
              <a:t>在后衣片上画好</a:t>
            </a:r>
            <a:r>
              <a:rPr lang="zh-CN" altLang="en-US" sz="1800" smtClean="0">
                <a:solidFill>
                  <a:srgbClr val="FF0000"/>
                </a:solidFill>
              </a:rPr>
              <a:t>后横开领宽</a:t>
            </a:r>
            <a:r>
              <a:rPr lang="en-US" sz="1800" smtClean="0">
                <a:solidFill>
                  <a:srgbClr val="FF0000"/>
                </a:solidFill>
              </a:rPr>
              <a:t>8.5cm</a:t>
            </a:r>
            <a:r>
              <a:rPr lang="zh-CN" altLang="en-US" sz="1800" smtClean="0">
                <a:solidFill>
                  <a:schemeClr val="tx1"/>
                </a:solidFill>
              </a:rPr>
              <a:t>，画好后领圈用测量工</a:t>
            </a:r>
            <a:r>
              <a:rPr lang="zh-CN" altLang="en-US" sz="1800" smtClean="0">
                <a:solidFill>
                  <a:schemeClr val="tx1"/>
                </a:solidFill>
              </a:rPr>
              <a:t>具</a:t>
            </a:r>
            <a:r>
              <a:rPr lang="en-US" sz="1800" smtClean="0">
                <a:solidFill>
                  <a:schemeClr val="tx1"/>
                </a:solidFill>
              </a:rPr>
              <a:t> </a:t>
            </a:r>
            <a:r>
              <a:rPr lang="en-US" sz="1800" smtClean="0">
                <a:solidFill>
                  <a:schemeClr val="tx1"/>
                </a:solidFill>
              </a:rPr>
              <a:t>     </a:t>
            </a:r>
            <a:r>
              <a:rPr lang="zh-CN" altLang="en-US" sz="1800" smtClean="0">
                <a:solidFill>
                  <a:schemeClr val="tx1"/>
                </a:solidFill>
              </a:rPr>
              <a:t>测</a:t>
            </a:r>
            <a:r>
              <a:rPr lang="zh-CN" altLang="en-US" sz="1800" smtClean="0">
                <a:solidFill>
                  <a:schemeClr val="tx1"/>
                </a:solidFill>
              </a:rPr>
              <a:t>出</a:t>
            </a:r>
            <a:r>
              <a:rPr lang="zh-CN" altLang="en-US" sz="1800" smtClean="0">
                <a:solidFill>
                  <a:srgbClr val="FF0000"/>
                </a:solidFill>
              </a:rPr>
              <a:t>后领圈大</a:t>
            </a:r>
            <a:r>
              <a:rPr lang="en-US" sz="1800" smtClean="0">
                <a:solidFill>
                  <a:srgbClr val="FF0000"/>
                </a:solidFill>
              </a:rPr>
              <a:t>8.47cm</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74</a:t>
            </a:r>
            <a:r>
              <a:rPr lang="zh-CN" altLang="en-US" sz="1800" smtClean="0">
                <a:solidFill>
                  <a:schemeClr val="tx1"/>
                </a:solidFill>
              </a:rPr>
              <a:t>）。在前衣片上画好领底线（图</a:t>
            </a:r>
            <a:r>
              <a:rPr lang="en-US" sz="1800" smtClean="0">
                <a:solidFill>
                  <a:schemeClr val="tx1"/>
                </a:solidFill>
              </a:rPr>
              <a:t>5</a:t>
            </a:r>
            <a:r>
              <a:rPr lang="en-US" altLang="zh-CN" sz="1800" smtClean="0">
                <a:solidFill>
                  <a:schemeClr val="tx1"/>
                </a:solidFill>
              </a:rPr>
              <a:t>–</a:t>
            </a:r>
            <a:r>
              <a:rPr lang="en-US" sz="1800" smtClean="0">
                <a:solidFill>
                  <a:schemeClr val="tx1"/>
                </a:solidFill>
              </a:rPr>
              <a:t>75</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76</a:t>
            </a:r>
            <a:r>
              <a:rPr lang="zh-CN" altLang="en-US" sz="1800" smtClean="0">
                <a:solidFill>
                  <a:schemeClr val="tx1"/>
                </a:solidFill>
              </a:rPr>
              <a:t>）。</a:t>
            </a:r>
          </a:p>
          <a:p>
            <a:pPr>
              <a:buNone/>
            </a:pPr>
            <a:r>
              <a:rPr lang="en-US" sz="1800" smtClean="0">
                <a:solidFill>
                  <a:schemeClr val="tx1"/>
                </a:solidFill>
              </a:rPr>
              <a:t> </a:t>
            </a:r>
            <a:endParaRPr lang="en-US"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r>
              <a:rPr lang="en-US" altLang="zh-CN" sz="1800" smtClean="0">
                <a:solidFill>
                  <a:schemeClr val="tx1"/>
                </a:solidFill>
              </a:rPr>
              <a:t> </a:t>
            </a:r>
            <a:r>
              <a:rPr lang="en-US" altLang="zh-CN" sz="1800" smtClean="0">
                <a:solidFill>
                  <a:schemeClr val="tx1"/>
                </a:solidFill>
              </a:rPr>
              <a:t>                                                   </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74</a:t>
            </a:r>
            <a:endParaRPr lang="zh-CN" altLang="en-US" sz="1800" smtClean="0">
              <a:solidFill>
                <a:schemeClr val="tx1"/>
              </a:solidFill>
            </a:endParaRPr>
          </a:p>
          <a:p>
            <a:pPr>
              <a:buNone/>
            </a:pPr>
            <a:endParaRPr lang="zh-CN" altLang="en-US" smtClean="0"/>
          </a:p>
          <a:p>
            <a:pPr>
              <a:buNone/>
            </a:pPr>
            <a:endParaRPr lang="zh-CN" altLang="en-US"/>
          </a:p>
        </p:txBody>
      </p:sp>
      <p:pic>
        <p:nvPicPr>
          <p:cNvPr id="5" name="图片 4"/>
          <p:cNvPicPr/>
          <p:nvPr/>
        </p:nvPicPr>
        <p:blipFill>
          <a:blip r:embed="rId2"/>
          <a:srcRect l="4211" t="12825"/>
          <a:stretch>
            <a:fillRect/>
          </a:stretch>
        </p:blipFill>
        <p:spPr bwMode="auto">
          <a:xfrm>
            <a:off x="2594201" y="2017258"/>
            <a:ext cx="4391025" cy="3933825"/>
          </a:xfrm>
          <a:prstGeom prst="rect">
            <a:avLst/>
          </a:prstGeom>
          <a:noFill/>
          <a:ln w="9525">
            <a:noFill/>
            <a:miter lim="800000"/>
            <a:headEnd/>
            <a:tailEnd/>
          </a:ln>
        </p:spPr>
      </p:pic>
      <p:pic>
        <p:nvPicPr>
          <p:cNvPr id="6" name="图片 5" descr="01"/>
          <p:cNvPicPr/>
          <p:nvPr/>
        </p:nvPicPr>
        <p:blipFill>
          <a:blip r:embed="rId3"/>
          <a:srcRect/>
          <a:stretch>
            <a:fillRect/>
          </a:stretch>
        </p:blipFill>
        <p:spPr bwMode="auto">
          <a:xfrm>
            <a:off x="2962955" y="1262062"/>
            <a:ext cx="257175" cy="219075"/>
          </a:xfrm>
          <a:prstGeom prst="rect">
            <a:avLst/>
          </a:prstGeom>
          <a:noFill/>
          <a:ln w="9525">
            <a:noFill/>
            <a:miter lim="800000"/>
            <a:headEnd/>
            <a:tailEnd/>
          </a:ln>
        </p:spPr>
      </p:pic>
      <p:pic>
        <p:nvPicPr>
          <p:cNvPr id="7" name="图片 6" descr="09"/>
          <p:cNvPicPr/>
          <p:nvPr/>
        </p:nvPicPr>
        <p:blipFill>
          <a:blip r:embed="rId4"/>
          <a:srcRect/>
          <a:stretch>
            <a:fillRect/>
          </a:stretch>
        </p:blipFill>
        <p:spPr bwMode="auto">
          <a:xfrm>
            <a:off x="1981200" y="1523319"/>
            <a:ext cx="304800" cy="2190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ea typeface="宋体" pitchFamily="2" charset="-122"/>
              </a:rPr>
              <a:t>实践操作训练</a:t>
            </a:r>
            <a:endParaRPr lang="zh-CN" altLang="en-US"/>
          </a:p>
        </p:txBody>
      </p:sp>
      <p:sp>
        <p:nvSpPr>
          <p:cNvPr id="3" name="内容占位符 2"/>
          <p:cNvSpPr>
            <a:spLocks noGrp="1"/>
          </p:cNvSpPr>
          <p:nvPr>
            <p:ph idx="1"/>
          </p:nvPr>
        </p:nvSpPr>
        <p:spPr/>
        <p:txBody>
          <a:bodyPr/>
          <a:lstStyle/>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r>
              <a:rPr lang="zh-CN" altLang="en-US" sz="1800" smtClean="0">
                <a:solidFill>
                  <a:schemeClr val="tx1"/>
                </a:solidFill>
              </a:rPr>
              <a:t>                          图</a:t>
            </a:r>
            <a:r>
              <a:rPr lang="en-US" sz="1800" smtClean="0">
                <a:solidFill>
                  <a:schemeClr val="tx1"/>
                </a:solidFill>
              </a:rPr>
              <a:t>5</a:t>
            </a:r>
            <a:r>
              <a:rPr lang="en-US" altLang="zh-CN" sz="1800" smtClean="0">
                <a:solidFill>
                  <a:schemeClr val="tx1"/>
                </a:solidFill>
              </a:rPr>
              <a:t>–</a:t>
            </a:r>
            <a:r>
              <a:rPr lang="en-US" sz="1800" smtClean="0">
                <a:solidFill>
                  <a:schemeClr val="tx1"/>
                </a:solidFill>
              </a:rPr>
              <a:t>75                </a:t>
            </a:r>
            <a:r>
              <a:rPr lang="en-US" sz="1800" smtClean="0">
                <a:solidFill>
                  <a:schemeClr val="tx1"/>
                </a:solidFill>
              </a:rPr>
              <a:t>                       </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76</a:t>
            </a:r>
            <a:endParaRPr lang="zh-CN" altLang="en-US" sz="1800" smtClean="0">
              <a:solidFill>
                <a:schemeClr val="tx1"/>
              </a:solidFill>
            </a:endParaRPr>
          </a:p>
          <a:p>
            <a:endParaRPr lang="zh-CN" altLang="en-US"/>
          </a:p>
        </p:txBody>
      </p:sp>
      <p:pic>
        <p:nvPicPr>
          <p:cNvPr id="5" name="图片 4"/>
          <p:cNvPicPr/>
          <p:nvPr/>
        </p:nvPicPr>
        <p:blipFill>
          <a:blip r:embed="rId2"/>
          <a:srcRect l="3552" t="7507"/>
          <a:stretch>
            <a:fillRect/>
          </a:stretch>
        </p:blipFill>
        <p:spPr bwMode="auto">
          <a:xfrm>
            <a:off x="2286418" y="1727427"/>
            <a:ext cx="1948125" cy="3323544"/>
          </a:xfrm>
          <a:prstGeom prst="rect">
            <a:avLst/>
          </a:prstGeom>
          <a:noFill/>
          <a:ln w="9525">
            <a:noFill/>
            <a:miter lim="800000"/>
            <a:headEnd/>
            <a:tailEnd/>
          </a:ln>
        </p:spPr>
      </p:pic>
      <p:pic>
        <p:nvPicPr>
          <p:cNvPr id="6" name="图片 5"/>
          <p:cNvPicPr/>
          <p:nvPr/>
        </p:nvPicPr>
        <p:blipFill>
          <a:blip r:embed="rId3"/>
          <a:srcRect/>
          <a:stretch>
            <a:fillRect/>
          </a:stretch>
        </p:blipFill>
        <p:spPr bwMode="auto">
          <a:xfrm>
            <a:off x="5334001" y="1491343"/>
            <a:ext cx="2081212" cy="35520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ea typeface="宋体" pitchFamily="2" charset="-122"/>
              </a:rPr>
              <a:t>实践操作训练</a:t>
            </a:r>
            <a:endParaRPr lang="zh-CN" altLang="en-US"/>
          </a:p>
        </p:txBody>
      </p:sp>
      <p:sp>
        <p:nvSpPr>
          <p:cNvPr id="3" name="内容占位符 2"/>
          <p:cNvSpPr>
            <a:spLocks noGrp="1"/>
          </p:cNvSpPr>
          <p:nvPr>
            <p:ph idx="1"/>
          </p:nvPr>
        </p:nvSpPr>
        <p:spPr/>
        <p:txBody>
          <a:bodyPr/>
          <a:lstStyle/>
          <a:p>
            <a:pPr>
              <a:buNone/>
            </a:pPr>
            <a:r>
              <a:rPr lang="en-US" sz="1800" smtClean="0">
                <a:solidFill>
                  <a:schemeClr val="tx1"/>
                </a:solidFill>
              </a:rPr>
              <a:t>6</a:t>
            </a:r>
            <a:r>
              <a:rPr lang="zh-CN" altLang="en-US" sz="1800" smtClean="0">
                <a:solidFill>
                  <a:schemeClr val="tx1"/>
                </a:solidFill>
              </a:rPr>
              <a:t>．用智能笔工</a:t>
            </a:r>
            <a:r>
              <a:rPr lang="zh-CN" altLang="en-US" sz="1800" smtClean="0">
                <a:solidFill>
                  <a:schemeClr val="tx1"/>
                </a:solidFill>
              </a:rPr>
              <a:t>具</a:t>
            </a:r>
            <a:r>
              <a:rPr lang="en-US" sz="1800" smtClean="0">
                <a:solidFill>
                  <a:schemeClr val="tx1"/>
                </a:solidFill>
              </a:rPr>
              <a:t> </a:t>
            </a:r>
            <a:r>
              <a:rPr lang="en-US" sz="1800" smtClean="0">
                <a:solidFill>
                  <a:schemeClr val="tx1"/>
                </a:solidFill>
              </a:rPr>
              <a:t>        </a:t>
            </a:r>
            <a:r>
              <a:rPr lang="zh-CN" altLang="en-US" sz="1800" smtClean="0">
                <a:solidFill>
                  <a:schemeClr val="tx1"/>
                </a:solidFill>
              </a:rPr>
              <a:t>画</a:t>
            </a:r>
            <a:r>
              <a:rPr lang="zh-CN" altLang="en-US" sz="1800" smtClean="0">
                <a:solidFill>
                  <a:schemeClr val="tx1"/>
                </a:solidFill>
              </a:rPr>
              <a:t>好</a:t>
            </a:r>
            <a:r>
              <a:rPr lang="zh-CN" altLang="en-US" sz="1800" smtClean="0">
                <a:solidFill>
                  <a:srgbClr val="FF0000"/>
                </a:solidFill>
              </a:rPr>
              <a:t>后领中线</a:t>
            </a:r>
            <a:r>
              <a:rPr lang="en-US" sz="1800" smtClean="0">
                <a:solidFill>
                  <a:srgbClr val="FF0000"/>
                </a:solidFill>
              </a:rPr>
              <a:t>7cm</a:t>
            </a:r>
            <a:r>
              <a:rPr lang="zh-CN" altLang="en-US" sz="1800" smtClean="0">
                <a:solidFill>
                  <a:schemeClr val="tx1"/>
                </a:solidFill>
              </a:rPr>
              <a:t>，领外围线及</a:t>
            </a:r>
            <a:r>
              <a:rPr lang="en-US" sz="1800" smtClean="0">
                <a:solidFill>
                  <a:srgbClr val="FF0000"/>
                </a:solidFill>
              </a:rPr>
              <a:t>3.5cm</a:t>
            </a:r>
            <a:r>
              <a:rPr lang="zh-CN" altLang="en-US" sz="1800" smtClean="0">
                <a:solidFill>
                  <a:srgbClr val="FF0000"/>
                </a:solidFill>
              </a:rPr>
              <a:t>领角宽</a:t>
            </a:r>
            <a:r>
              <a:rPr lang="zh-CN" altLang="en-US" sz="1800" smtClean="0">
                <a:solidFill>
                  <a:schemeClr val="tx1"/>
                </a:solidFill>
              </a:rPr>
              <a:t>（图</a:t>
            </a:r>
            <a:r>
              <a:rPr lang="en-US" sz="1800" smtClean="0">
                <a:solidFill>
                  <a:schemeClr val="tx1"/>
                </a:solidFill>
              </a:rPr>
              <a:t>5</a:t>
            </a:r>
            <a:r>
              <a:rPr lang="en-US" altLang="zh-CN" sz="1800" smtClean="0">
                <a:solidFill>
                  <a:schemeClr val="tx1"/>
                </a:solidFill>
              </a:rPr>
              <a:t>–</a:t>
            </a:r>
            <a:r>
              <a:rPr lang="en-US" sz="1800" smtClean="0">
                <a:solidFill>
                  <a:schemeClr val="tx1"/>
                </a:solidFill>
              </a:rPr>
              <a:t>77</a:t>
            </a:r>
            <a:r>
              <a:rPr lang="zh-CN" altLang="en-US" sz="1800" smtClean="0">
                <a:solidFill>
                  <a:schemeClr val="tx1"/>
                </a:solidFill>
              </a:rPr>
              <a:t>）。</a:t>
            </a:r>
          </a:p>
          <a:p>
            <a:pPr>
              <a:buNone/>
            </a:pPr>
            <a:r>
              <a:rPr lang="en-US" sz="1800" smtClean="0">
                <a:solidFill>
                  <a:schemeClr val="tx1"/>
                </a:solidFill>
              </a:rPr>
              <a:t>  </a:t>
            </a:r>
            <a:endParaRPr lang="zh-CN" altLang="en-US" sz="1800" smtClean="0">
              <a:solidFill>
                <a:schemeClr val="tx1"/>
              </a:solidFill>
            </a:endParaRPr>
          </a:p>
          <a:p>
            <a:pPr>
              <a:buNone/>
            </a:pPr>
            <a:r>
              <a:rPr lang="en-US" sz="1800" smtClean="0">
                <a:solidFill>
                  <a:schemeClr val="tx1"/>
                </a:solidFill>
              </a:rPr>
              <a:t>                                </a:t>
            </a:r>
            <a:endParaRPr lang="en-US"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endParaRPr lang="en-US" altLang="zh-CN" sz="1800" smtClean="0">
              <a:solidFill>
                <a:schemeClr val="tx1"/>
              </a:solidFill>
            </a:endParaRPr>
          </a:p>
          <a:p>
            <a:pPr>
              <a:buNone/>
            </a:pPr>
            <a:r>
              <a:rPr lang="zh-CN" altLang="en-US" sz="1800" smtClean="0">
                <a:solidFill>
                  <a:schemeClr val="tx1"/>
                </a:solidFill>
              </a:rPr>
              <a:t>                                                     图</a:t>
            </a:r>
            <a:r>
              <a:rPr lang="en-US" sz="1800" smtClean="0">
                <a:solidFill>
                  <a:schemeClr val="tx1"/>
                </a:solidFill>
              </a:rPr>
              <a:t>5</a:t>
            </a:r>
            <a:r>
              <a:rPr lang="en-US" altLang="zh-CN" sz="1800" smtClean="0">
                <a:solidFill>
                  <a:schemeClr val="tx1"/>
                </a:solidFill>
              </a:rPr>
              <a:t>–</a:t>
            </a:r>
            <a:r>
              <a:rPr lang="en-US" sz="1800" smtClean="0">
                <a:solidFill>
                  <a:schemeClr val="tx1"/>
                </a:solidFill>
              </a:rPr>
              <a:t>77</a:t>
            </a:r>
            <a:endParaRPr lang="zh-CN" altLang="en-US" sz="1800" smtClean="0">
              <a:solidFill>
                <a:schemeClr val="tx1"/>
              </a:solidFill>
            </a:endParaRPr>
          </a:p>
          <a:p>
            <a:endParaRPr lang="zh-CN" altLang="en-US"/>
          </a:p>
        </p:txBody>
      </p:sp>
      <p:pic>
        <p:nvPicPr>
          <p:cNvPr id="5" name="图片 4"/>
          <p:cNvPicPr/>
          <p:nvPr/>
        </p:nvPicPr>
        <p:blipFill>
          <a:blip r:embed="rId2"/>
          <a:srcRect t="6873"/>
          <a:stretch>
            <a:fillRect/>
          </a:stretch>
        </p:blipFill>
        <p:spPr bwMode="auto">
          <a:xfrm>
            <a:off x="2642275" y="1812018"/>
            <a:ext cx="4294875" cy="3995964"/>
          </a:xfrm>
          <a:prstGeom prst="rect">
            <a:avLst/>
          </a:prstGeom>
          <a:noFill/>
          <a:ln w="9525">
            <a:noFill/>
            <a:miter lim="800000"/>
            <a:headEnd/>
            <a:tailEnd/>
          </a:ln>
        </p:spPr>
      </p:pic>
      <p:pic>
        <p:nvPicPr>
          <p:cNvPr id="6" name="图片 5" descr="01"/>
          <p:cNvPicPr/>
          <p:nvPr/>
        </p:nvPicPr>
        <p:blipFill>
          <a:blip r:embed="rId3"/>
          <a:srcRect/>
          <a:stretch>
            <a:fillRect/>
          </a:stretch>
        </p:blipFill>
        <p:spPr bwMode="auto">
          <a:xfrm>
            <a:off x="3028270" y="1251177"/>
            <a:ext cx="257175" cy="2190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a:lstStyle/>
          <a:p>
            <a:r>
              <a:rPr lang="zh-CN" altLang="en-US" smtClean="0">
                <a:ea typeface="宋体" pitchFamily="2" charset="-122"/>
              </a:rPr>
              <a:t>实践操作训练</a:t>
            </a:r>
          </a:p>
        </p:txBody>
      </p:sp>
      <p:sp>
        <p:nvSpPr>
          <p:cNvPr id="16387" name="内容占位符 2"/>
          <p:cNvSpPr>
            <a:spLocks noGrp="1"/>
          </p:cNvSpPr>
          <p:nvPr>
            <p:ph idx="1"/>
          </p:nvPr>
        </p:nvSpPr>
        <p:spPr/>
        <p:txBody>
          <a:bodyPr/>
          <a:lstStyle/>
          <a:p>
            <a:pPr algn="ctr"/>
            <a:endParaRPr lang="en-US" altLang="zh-CN" smtClean="0">
              <a:solidFill>
                <a:schemeClr val="tx1"/>
              </a:solidFill>
              <a:ea typeface="宋体" pitchFamily="2" charset="-122"/>
            </a:endParaRPr>
          </a:p>
          <a:p>
            <a:r>
              <a:rPr lang="zh-CN" altLang="en-US" smtClean="0">
                <a:solidFill>
                  <a:schemeClr val="tx1"/>
                </a:solidFill>
                <a:ea typeface="宋体" pitchFamily="2" charset="-122"/>
              </a:rPr>
              <a:t>学</a:t>
            </a:r>
            <a:r>
              <a:rPr lang="zh-CN" altLang="en-US" smtClean="0">
                <a:solidFill>
                  <a:schemeClr val="tx1"/>
                </a:solidFill>
                <a:ea typeface="宋体" pitchFamily="2" charset="-122"/>
              </a:rPr>
              <a:t>生练一练</a:t>
            </a:r>
            <a:endParaRPr lang="en-US" altLang="zh-CN" smtClean="0">
              <a:solidFill>
                <a:schemeClr val="tx1"/>
              </a:solidFill>
              <a:ea typeface="宋体" pitchFamily="2" charset="-122"/>
            </a:endParaRPr>
          </a:p>
          <a:p>
            <a:endParaRPr lang="en-US" altLang="zh-CN" smtClean="0">
              <a:solidFill>
                <a:schemeClr val="tx1"/>
              </a:solidFill>
              <a:ea typeface="宋体" pitchFamily="2" charset="-122"/>
            </a:endParaRPr>
          </a:p>
          <a:p>
            <a:r>
              <a:rPr lang="zh-CN" altLang="en-US" smtClean="0">
                <a:solidFill>
                  <a:schemeClr val="tx1"/>
                </a:solidFill>
                <a:ea typeface="宋体" pitchFamily="2" charset="-122"/>
              </a:rPr>
              <a:t>视频演示开门式翻驳领（弯驳口）</a:t>
            </a:r>
            <a:endParaRPr lang="en-US" altLang="zh-CN" smtClean="0">
              <a:solidFill>
                <a:schemeClr val="tx1"/>
              </a:solidFill>
              <a:ea typeface="宋体" pitchFamily="2" charset="-122"/>
            </a:endParaRPr>
          </a:p>
          <a:p>
            <a:endParaRPr lang="en-US" altLang="zh-CN" sz="2400" smtClean="0">
              <a:ea typeface="宋体" pitchFamily="2" charset="-122"/>
            </a:endParaRPr>
          </a:p>
          <a:p>
            <a:endParaRPr lang="en-US" altLang="zh-CN" sz="2400" smtClean="0">
              <a:ea typeface="宋体" pitchFamily="2" charset="-122"/>
            </a:endParaRPr>
          </a:p>
          <a:p>
            <a:endParaRPr lang="en-US" altLang="zh-CN" sz="2400" smtClean="0">
              <a:ea typeface="宋体" pitchFamily="2" charset="-122"/>
            </a:endParaRPr>
          </a:p>
          <a:p>
            <a:endParaRPr lang="en-US" altLang="zh-CN" sz="2400" smtClean="0">
              <a:ea typeface="宋体" pitchFamily="2" charset="-122"/>
            </a:endParaRPr>
          </a:p>
          <a:p>
            <a:endParaRPr lang="en-US" altLang="zh-CN" sz="2400" smtClean="0">
              <a:ea typeface="宋体" pitchFamily="2" charset="-122"/>
            </a:endParaRPr>
          </a:p>
          <a:p>
            <a:endParaRPr lang="en-US" altLang="zh-CN" sz="2400" smtClean="0">
              <a:ea typeface="宋体" pitchFamily="2" charset="-122"/>
            </a:endParaRPr>
          </a:p>
          <a:p>
            <a:pPr>
              <a:buFont typeface="Wingdings" pitchFamily="2" charset="2"/>
              <a:buNone/>
            </a:pPr>
            <a:r>
              <a:rPr lang="zh-CN" altLang="en-US" sz="2400" smtClean="0">
                <a:ea typeface="宋体" pitchFamily="2"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checkerboard(across)">
                                      <p:cBhvr>
                                        <p:cTn id="7" dur="500"/>
                                        <p:tgtEl>
                                          <p:spTgt spid="16387">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6387">
                                            <p:txEl>
                                              <p:pRg st="3" end="3"/>
                                            </p:txEl>
                                          </p:spTgt>
                                        </p:tgtEl>
                                        <p:attrNameLst>
                                          <p:attrName>style.visibility</p:attrName>
                                        </p:attrNameLst>
                                      </p:cBhvr>
                                      <p:to>
                                        <p:strVal val="visible"/>
                                      </p:to>
                                    </p:set>
                                    <p:animEffect transition="in" filter="checkerboard(across)">
                                      <p:cBhvr>
                                        <p:cTn id="10"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30288" y="446088"/>
            <a:ext cx="7958137" cy="1011237"/>
          </a:xfrm>
        </p:spPr>
        <p:txBody>
          <a:bodyPr/>
          <a:lstStyle/>
          <a:p>
            <a:r>
              <a:rPr lang="zh-CN" altLang="en-US" sz="3600" smtClean="0">
                <a:ea typeface="宋体" pitchFamily="2" charset="-122"/>
              </a:rPr>
              <a:t>比一比，评一评</a:t>
            </a:r>
            <a:br>
              <a:rPr lang="zh-CN" altLang="en-US" sz="3600" smtClean="0">
                <a:ea typeface="宋体" pitchFamily="2" charset="-122"/>
              </a:rPr>
            </a:br>
            <a:endParaRPr lang="zh-CN" altLang="en-US" sz="3600" smtClean="0">
              <a:ea typeface="宋体" pitchFamily="2" charset="-122"/>
            </a:endParaRPr>
          </a:p>
        </p:txBody>
      </p:sp>
      <p:graphicFrame>
        <p:nvGraphicFramePr>
          <p:cNvPr id="4" name="表格 3"/>
          <p:cNvGraphicFramePr>
            <a:graphicFrameLocks noGrp="1"/>
          </p:cNvGraphicFramePr>
          <p:nvPr/>
        </p:nvGraphicFramePr>
        <p:xfrm>
          <a:off x="1122363" y="1912938"/>
          <a:ext cx="7079531" cy="3817857"/>
        </p:xfrm>
        <a:graphic>
          <a:graphicData uri="http://schemas.openxmlformats.org/drawingml/2006/table">
            <a:tbl>
              <a:tblPr/>
              <a:tblGrid>
                <a:gridCol w="653169"/>
                <a:gridCol w="2278526"/>
                <a:gridCol w="2278526"/>
                <a:gridCol w="934655"/>
                <a:gridCol w="934655"/>
              </a:tblGrid>
              <a:tr h="818112">
                <a:tc>
                  <a:txBody>
                    <a:bodyPr/>
                    <a:lstStyle/>
                    <a:p>
                      <a:pPr algn="ctr">
                        <a:lnSpc>
                          <a:spcPct val="150000"/>
                        </a:lnSpc>
                        <a:spcAft>
                          <a:spcPts val="0"/>
                        </a:spcAft>
                      </a:pPr>
                      <a:r>
                        <a:rPr lang="zh-CN" sz="1050" b="1" kern="0" dirty="0">
                          <a:latin typeface="Times New Roman"/>
                          <a:ea typeface="宋体"/>
                          <a:cs typeface="宋体"/>
                        </a:rPr>
                        <a:t>考核时间</a:t>
                      </a:r>
                      <a:endParaRPr lang="zh-CN" sz="1050" b="1"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050" b="1" kern="0">
                          <a:latin typeface="Times New Roman"/>
                          <a:ea typeface="宋体"/>
                          <a:cs typeface="宋体"/>
                        </a:rPr>
                        <a:t>序号</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050" b="1" kern="0">
                          <a:latin typeface="Times New Roman"/>
                          <a:ea typeface="宋体"/>
                          <a:cs typeface="宋体"/>
                        </a:rPr>
                        <a:t>具体指标</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050" b="1" kern="0">
                          <a:latin typeface="Times New Roman"/>
                          <a:ea typeface="宋体"/>
                          <a:cs typeface="宋体"/>
                        </a:rPr>
                        <a:t>配分</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050" b="1" kern="0">
                          <a:latin typeface="Times New Roman"/>
                          <a:ea typeface="宋体"/>
                          <a:cs typeface="宋体"/>
                        </a:rPr>
                        <a:t>得分</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8535">
                <a:tc rowSpan="5">
                  <a:txBody>
                    <a:bodyPr/>
                    <a:lstStyle/>
                    <a:p>
                      <a:pPr algn="ctr">
                        <a:lnSpc>
                          <a:spcPct val="150000"/>
                        </a:lnSpc>
                        <a:spcAft>
                          <a:spcPts val="0"/>
                        </a:spcAft>
                      </a:pPr>
                      <a:r>
                        <a:rPr lang="zh-CN" sz="1100" b="1" kern="0">
                          <a:latin typeface="Times New Roman"/>
                          <a:ea typeface="宋体"/>
                          <a:cs typeface="宋体"/>
                        </a:rPr>
                        <a:t>30</a:t>
                      </a:r>
                      <a:endParaRPr lang="zh-CN" sz="1050" b="1" kern="100">
                        <a:latin typeface="Times New Roman"/>
                        <a:ea typeface="宋体"/>
                        <a:cs typeface="Times New Roman"/>
                      </a:endParaRPr>
                    </a:p>
                    <a:p>
                      <a:pPr algn="ctr">
                        <a:lnSpc>
                          <a:spcPct val="150000"/>
                        </a:lnSpc>
                        <a:spcAft>
                          <a:spcPts val="0"/>
                        </a:spcAft>
                      </a:pPr>
                      <a:r>
                        <a:rPr lang="zh-CN" sz="1100" b="1" kern="0">
                          <a:latin typeface="Times New Roman"/>
                          <a:ea typeface="宋体"/>
                          <a:cs typeface="宋体"/>
                        </a:rPr>
                        <a:t>分</a:t>
                      </a:r>
                      <a:endParaRPr lang="zh-CN" sz="1050" b="1" kern="100">
                        <a:latin typeface="Times New Roman"/>
                        <a:ea typeface="宋体"/>
                        <a:cs typeface="Times New Roman"/>
                      </a:endParaRPr>
                    </a:p>
                    <a:p>
                      <a:pPr algn="ctr">
                        <a:lnSpc>
                          <a:spcPct val="150000"/>
                        </a:lnSpc>
                        <a:spcAft>
                          <a:spcPts val="0"/>
                        </a:spcAft>
                      </a:pPr>
                      <a:r>
                        <a:rPr lang="zh-CN" sz="1100" b="1" kern="0">
                          <a:latin typeface="Times New Roman"/>
                          <a:ea typeface="宋体"/>
                          <a:cs typeface="宋体"/>
                        </a:rPr>
                        <a:t>钟</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050" b="1" kern="0" dirty="0">
                          <a:latin typeface="Times New Roman"/>
                          <a:ea typeface="宋体"/>
                          <a:cs typeface="宋体"/>
                        </a:rPr>
                        <a:t>1</a:t>
                      </a:r>
                      <a:endParaRPr lang="zh-CN" sz="1050" b="1"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100" b="1" kern="0">
                          <a:latin typeface="Times New Roman"/>
                          <a:ea typeface="宋体"/>
                          <a:cs typeface="宋体"/>
                        </a:rPr>
                        <a:t>CAD工具的正确选择</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100" b="1" kern="0">
                          <a:latin typeface="Times New Roman"/>
                          <a:ea typeface="宋体"/>
                          <a:cs typeface="宋体"/>
                        </a:rPr>
                        <a:t>20</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endParaRPr lang="zh-CN" sz="1100" kern="0">
                        <a:latin typeface="Times New Roman"/>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57070">
                <a:tc vMerge="1">
                  <a:txBody>
                    <a:bodyPr/>
                    <a:lstStyle/>
                    <a:p>
                      <a:endParaRPr lang="zh-CN" altLang="en-US"/>
                    </a:p>
                  </a:txBody>
                  <a:tcPr/>
                </a:tc>
                <a:tc>
                  <a:txBody>
                    <a:bodyPr/>
                    <a:lstStyle/>
                    <a:p>
                      <a:pPr algn="ctr">
                        <a:lnSpc>
                          <a:spcPct val="150000"/>
                        </a:lnSpc>
                        <a:spcAft>
                          <a:spcPts val="0"/>
                        </a:spcAft>
                      </a:pPr>
                      <a:r>
                        <a:rPr lang="zh-CN" sz="1050" b="1" kern="0" dirty="0">
                          <a:latin typeface="Times New Roman"/>
                          <a:ea typeface="宋体"/>
                          <a:cs typeface="宋体"/>
                        </a:rPr>
                        <a:t>2</a:t>
                      </a:r>
                      <a:endParaRPr lang="zh-CN" sz="1050" b="1"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100" b="1" kern="0">
                          <a:latin typeface="Times New Roman"/>
                          <a:ea typeface="宋体"/>
                          <a:cs typeface="宋体"/>
                        </a:rPr>
                        <a:t>CAD工具的操作熟练情况</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100" b="1" kern="0">
                          <a:latin typeface="Times New Roman"/>
                          <a:ea typeface="宋体"/>
                          <a:cs typeface="宋体"/>
                        </a:rPr>
                        <a:t>20</a:t>
                      </a:r>
                      <a:endParaRPr lang="zh-CN" sz="1050" b="1"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endParaRPr lang="zh-CN" sz="1100" kern="0">
                        <a:latin typeface="Times New Roman"/>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8535">
                <a:tc vMerge="1">
                  <a:txBody>
                    <a:bodyPr/>
                    <a:lstStyle/>
                    <a:p>
                      <a:endParaRPr lang="zh-CN" altLang="en-US"/>
                    </a:p>
                  </a:txBody>
                  <a:tcPr/>
                </a:tc>
                <a:tc>
                  <a:txBody>
                    <a:bodyPr/>
                    <a:lstStyle/>
                    <a:p>
                      <a:pPr algn="ctr">
                        <a:lnSpc>
                          <a:spcPct val="150000"/>
                        </a:lnSpc>
                        <a:spcAft>
                          <a:spcPts val="0"/>
                        </a:spcAft>
                      </a:pPr>
                      <a:r>
                        <a:rPr lang="zh-CN" sz="1050" b="1" kern="0">
                          <a:latin typeface="Times New Roman"/>
                          <a:ea typeface="宋体"/>
                          <a:cs typeface="宋体"/>
                        </a:rPr>
                        <a:t>3</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100" b="1" kern="0" smtClean="0">
                          <a:latin typeface="Times New Roman"/>
                          <a:ea typeface="宋体"/>
                          <a:cs typeface="宋体"/>
                        </a:rPr>
                        <a:t>领型</a:t>
                      </a:r>
                      <a:r>
                        <a:rPr lang="zh-CN" altLang="en-US" sz="1100" b="1" kern="0" smtClean="0">
                          <a:latin typeface="Times New Roman"/>
                          <a:ea typeface="宋体"/>
                          <a:cs typeface="宋体"/>
                        </a:rPr>
                        <a:t>及</a:t>
                      </a:r>
                      <a:r>
                        <a:rPr lang="zh-CN" sz="1100" b="1" kern="0" smtClean="0">
                          <a:latin typeface="Times New Roman"/>
                          <a:ea typeface="宋体"/>
                          <a:cs typeface="宋体"/>
                        </a:rPr>
                        <a:t>弧</a:t>
                      </a:r>
                      <a:r>
                        <a:rPr lang="zh-CN" sz="1100" b="1" kern="0">
                          <a:latin typeface="Times New Roman"/>
                          <a:ea typeface="宋体"/>
                          <a:cs typeface="宋体"/>
                        </a:rPr>
                        <a:t>线的合理美观性</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100" b="1" kern="0">
                          <a:latin typeface="Times New Roman"/>
                          <a:ea typeface="宋体"/>
                          <a:cs typeface="宋体"/>
                        </a:rPr>
                        <a:t>20</a:t>
                      </a:r>
                      <a:endParaRPr lang="zh-CN" sz="1050" b="1"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endParaRPr lang="zh-CN" sz="1100" kern="0">
                        <a:latin typeface="Times New Roman"/>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8535">
                <a:tc vMerge="1">
                  <a:txBody>
                    <a:bodyPr/>
                    <a:lstStyle/>
                    <a:p>
                      <a:endParaRPr lang="zh-CN" altLang="en-US"/>
                    </a:p>
                  </a:txBody>
                  <a:tcPr/>
                </a:tc>
                <a:tc>
                  <a:txBody>
                    <a:bodyPr/>
                    <a:lstStyle/>
                    <a:p>
                      <a:pPr algn="ctr">
                        <a:lnSpc>
                          <a:spcPct val="150000"/>
                        </a:lnSpc>
                        <a:spcAft>
                          <a:spcPts val="0"/>
                        </a:spcAft>
                      </a:pPr>
                      <a:r>
                        <a:rPr lang="zh-CN" sz="1050" b="1" kern="0">
                          <a:latin typeface="Times New Roman"/>
                          <a:ea typeface="宋体"/>
                          <a:cs typeface="宋体"/>
                        </a:rPr>
                        <a:t>4</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100" b="1" kern="0">
                          <a:latin typeface="Times New Roman"/>
                          <a:ea typeface="宋体"/>
                          <a:cs typeface="宋体"/>
                        </a:rPr>
                        <a:t>CAD快捷键使用</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100" b="1" kern="0">
                          <a:latin typeface="Times New Roman"/>
                          <a:ea typeface="宋体"/>
                          <a:cs typeface="宋体"/>
                        </a:rPr>
                        <a:t>20</a:t>
                      </a:r>
                      <a:endParaRPr lang="zh-CN" sz="1050" b="1"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endParaRPr lang="zh-CN" sz="1100" kern="0">
                        <a:latin typeface="Times New Roman"/>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8535">
                <a:tc vMerge="1">
                  <a:txBody>
                    <a:bodyPr/>
                    <a:lstStyle/>
                    <a:p>
                      <a:endParaRPr lang="zh-CN" altLang="en-US"/>
                    </a:p>
                  </a:txBody>
                  <a:tcPr/>
                </a:tc>
                <a:tc>
                  <a:txBody>
                    <a:bodyPr/>
                    <a:lstStyle/>
                    <a:p>
                      <a:pPr algn="ctr">
                        <a:lnSpc>
                          <a:spcPct val="150000"/>
                        </a:lnSpc>
                        <a:spcAft>
                          <a:spcPts val="0"/>
                        </a:spcAft>
                      </a:pPr>
                      <a:r>
                        <a:rPr lang="zh-CN" sz="1050" b="1" kern="0" dirty="0">
                          <a:latin typeface="Times New Roman"/>
                          <a:ea typeface="宋体"/>
                          <a:cs typeface="宋体"/>
                        </a:rPr>
                        <a:t>5</a:t>
                      </a:r>
                      <a:endParaRPr lang="zh-CN" sz="1050" b="1"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50000"/>
                        </a:lnSpc>
                        <a:spcAft>
                          <a:spcPts val="0"/>
                        </a:spcAft>
                      </a:pPr>
                      <a:r>
                        <a:rPr lang="zh-CN" sz="1100" b="1" kern="0">
                          <a:latin typeface="Times New Roman"/>
                          <a:ea typeface="宋体"/>
                          <a:cs typeface="宋体"/>
                        </a:rPr>
                        <a:t>笔记记录的完整性</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100" b="1" kern="0">
                          <a:latin typeface="Times New Roman"/>
                          <a:ea typeface="宋体"/>
                          <a:cs typeface="宋体"/>
                        </a:rPr>
                        <a:t>20</a:t>
                      </a:r>
                      <a:endParaRPr lang="zh-CN" sz="1050" b="1"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endParaRPr lang="zh-CN" sz="1100" kern="0">
                        <a:latin typeface="Times New Roman"/>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8535">
                <a:tc gridSpan="2">
                  <a:txBody>
                    <a:bodyPr/>
                    <a:lstStyle/>
                    <a:p>
                      <a:pPr algn="ctr">
                        <a:lnSpc>
                          <a:spcPct val="150000"/>
                        </a:lnSpc>
                        <a:spcAft>
                          <a:spcPts val="0"/>
                        </a:spcAft>
                      </a:pPr>
                      <a:r>
                        <a:rPr lang="zh-CN" sz="1100" b="1" kern="0">
                          <a:latin typeface="Times New Roman"/>
                          <a:ea typeface="宋体"/>
                          <a:cs typeface="宋体"/>
                        </a:rPr>
                        <a:t>组别：</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zh-CN" altLang="en-US"/>
                    </a:p>
                  </a:txBody>
                  <a:tcPr/>
                </a:tc>
                <a:tc>
                  <a:txBody>
                    <a:bodyPr/>
                    <a:lstStyle/>
                    <a:p>
                      <a:pPr algn="ctr">
                        <a:lnSpc>
                          <a:spcPct val="150000"/>
                        </a:lnSpc>
                        <a:spcAft>
                          <a:spcPts val="0"/>
                        </a:spcAft>
                      </a:pPr>
                      <a:r>
                        <a:rPr lang="zh-CN" sz="1050" b="1" kern="0">
                          <a:latin typeface="Times New Roman"/>
                          <a:ea typeface="宋体"/>
                          <a:cs typeface="宋体"/>
                        </a:rPr>
                        <a:t>分数合计</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050" b="1" kern="0">
                          <a:latin typeface="Times New Roman"/>
                          <a:ea typeface="宋体"/>
                          <a:cs typeface="宋体"/>
                        </a:rPr>
                        <a:t>100</a:t>
                      </a:r>
                      <a:endParaRPr lang="zh-CN" sz="105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endParaRPr lang="zh-CN" sz="1100" kern="0" dirty="0">
                        <a:latin typeface="Times New Roman"/>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内容占位符 2"/>
          <p:cNvSpPr>
            <a:spLocks noGrp="1"/>
          </p:cNvSpPr>
          <p:nvPr>
            <p:ph idx="1"/>
          </p:nvPr>
        </p:nvSpPr>
        <p:spPr>
          <a:xfrm>
            <a:off x="1041400" y="1035050"/>
            <a:ext cx="7961313" cy="5360988"/>
          </a:xfrm>
        </p:spPr>
        <p:txBody>
          <a:bodyPr/>
          <a:lstStyle/>
          <a:p>
            <a:pPr algn="ctr">
              <a:buNone/>
            </a:pPr>
            <a:r>
              <a:rPr lang="en-US" altLang="zh-CN" sz="2800" smtClean="0">
                <a:solidFill>
                  <a:srgbClr val="FF0000"/>
                </a:solidFill>
              </a:rPr>
              <a:t>《</a:t>
            </a:r>
            <a:r>
              <a:rPr lang="zh-CN" altLang="en-US" sz="2800" smtClean="0">
                <a:solidFill>
                  <a:srgbClr val="FF0000"/>
                </a:solidFill>
              </a:rPr>
              <a:t>你想改变的校服吗？</a:t>
            </a:r>
            <a:r>
              <a:rPr lang="en-US" altLang="zh-CN" sz="2800" smtClean="0">
                <a:solidFill>
                  <a:srgbClr val="FF0000"/>
                </a:solidFill>
              </a:rPr>
              <a:t>》</a:t>
            </a:r>
          </a:p>
          <a:p>
            <a:pPr>
              <a:buFont typeface="Wingdings" pitchFamily="2" charset="2"/>
              <a:buNone/>
            </a:pPr>
            <a:endParaRPr lang="en-US" altLang="zh-CN" smtClean="0">
              <a:ea typeface="宋体" pitchFamily="2" charset="-122"/>
            </a:endParaRPr>
          </a:p>
          <a:p>
            <a:pPr>
              <a:buFont typeface="Wingdings" pitchFamily="2" charset="2"/>
              <a:buNone/>
            </a:pPr>
            <a:endParaRPr lang="en-US" altLang="zh-CN" smtClean="0">
              <a:ea typeface="宋体" pitchFamily="2" charset="-122"/>
            </a:endParaRPr>
          </a:p>
          <a:p>
            <a:pPr>
              <a:buFont typeface="Wingdings" pitchFamily="2" charset="2"/>
              <a:buNone/>
            </a:pPr>
            <a:endParaRPr lang="en-US" altLang="zh-CN" smtClean="0">
              <a:ea typeface="宋体" pitchFamily="2" charset="-122"/>
            </a:endParaRPr>
          </a:p>
          <a:p>
            <a:pPr>
              <a:buFont typeface="Wingdings" pitchFamily="2" charset="2"/>
              <a:buNone/>
            </a:pPr>
            <a:endParaRPr lang="en-US" altLang="zh-CN" smtClean="0">
              <a:ea typeface="宋体" pitchFamily="2" charset="-122"/>
            </a:endParaRPr>
          </a:p>
          <a:p>
            <a:pPr>
              <a:buFont typeface="Wingdings" pitchFamily="2" charset="2"/>
              <a:buNone/>
            </a:pPr>
            <a:endParaRPr lang="en-US" altLang="zh-CN" smtClean="0">
              <a:ea typeface="宋体" pitchFamily="2" charset="-122"/>
            </a:endParaRPr>
          </a:p>
          <a:p>
            <a:pPr>
              <a:lnSpc>
                <a:spcPct val="200000"/>
              </a:lnSpc>
              <a:buNone/>
            </a:pPr>
            <a:endParaRPr lang="en-US" altLang="zh-CN" sz="2000" smtClean="0">
              <a:solidFill>
                <a:schemeClr val="tx1"/>
              </a:solidFill>
              <a:latin typeface="宋体" pitchFamily="2" charset="-122"/>
              <a:ea typeface="宋体" pitchFamily="2" charset="-122"/>
            </a:endParaRPr>
          </a:p>
          <a:p>
            <a:pPr>
              <a:lnSpc>
                <a:spcPct val="150000"/>
              </a:lnSpc>
              <a:buNone/>
            </a:pPr>
            <a:r>
              <a:rPr lang="en-US" altLang="zh-CN" sz="2000" smtClean="0">
                <a:solidFill>
                  <a:schemeClr val="tx1"/>
                </a:solidFill>
                <a:latin typeface="宋体" pitchFamily="2" charset="-122"/>
                <a:ea typeface="宋体" pitchFamily="2" charset="-122"/>
              </a:rPr>
              <a:t>1</a:t>
            </a:r>
            <a:r>
              <a:rPr lang="zh-CN" altLang="en-US" sz="2000" smtClean="0">
                <a:solidFill>
                  <a:schemeClr val="tx1"/>
                </a:solidFill>
                <a:latin typeface="宋体" pitchFamily="2" charset="-122"/>
                <a:ea typeface="宋体" pitchFamily="2" charset="-122"/>
              </a:rPr>
              <a:t>、校</a:t>
            </a:r>
            <a:r>
              <a:rPr lang="zh-CN" altLang="en-US" sz="2000" smtClean="0">
                <a:solidFill>
                  <a:schemeClr val="tx1"/>
                </a:solidFill>
                <a:latin typeface="宋体" pitchFamily="2" charset="-122"/>
                <a:ea typeface="宋体" pitchFamily="2" charset="-122"/>
              </a:rPr>
              <a:t>服设计</a:t>
            </a:r>
            <a:r>
              <a:rPr lang="zh-CN" altLang="en-US" sz="2000" smtClean="0">
                <a:solidFill>
                  <a:schemeClr val="tx1"/>
                </a:solidFill>
                <a:latin typeface="宋体" pitchFamily="2" charset="-122"/>
                <a:ea typeface="宋体" pitchFamily="2" charset="-122"/>
              </a:rPr>
              <a:t>大</a:t>
            </a:r>
            <a:r>
              <a:rPr lang="zh-CN" altLang="en-US" sz="2000" smtClean="0">
                <a:solidFill>
                  <a:schemeClr val="tx1"/>
                </a:solidFill>
                <a:latin typeface="宋体" pitchFamily="2" charset="-122"/>
                <a:ea typeface="宋体" pitchFamily="2" charset="-122"/>
              </a:rPr>
              <a:t>赛</a:t>
            </a:r>
            <a:r>
              <a:rPr lang="en-US" altLang="zh-CN" sz="2000" smtClean="0">
                <a:solidFill>
                  <a:schemeClr val="tx1"/>
                </a:solidFill>
                <a:latin typeface="宋体" pitchFamily="2" charset="-122"/>
                <a:ea typeface="宋体" pitchFamily="2" charset="-122"/>
              </a:rPr>
              <a:t>,</a:t>
            </a:r>
            <a:r>
              <a:rPr lang="zh-CN" altLang="en-US" sz="2000" smtClean="0">
                <a:solidFill>
                  <a:schemeClr val="tx1"/>
                </a:solidFill>
                <a:latin typeface="宋体" pitchFamily="2" charset="-122"/>
                <a:ea typeface="宋体" pitchFamily="2" charset="-122"/>
              </a:rPr>
              <a:t>对最终评选出来的校服进行实物</a:t>
            </a:r>
            <a:r>
              <a:rPr lang="zh-CN" altLang="en-US" sz="2000" smtClean="0">
                <a:solidFill>
                  <a:schemeClr val="tx1"/>
                </a:solidFill>
                <a:latin typeface="宋体" pitchFamily="2" charset="-122"/>
                <a:ea typeface="宋体" pitchFamily="2" charset="-122"/>
              </a:rPr>
              <a:t>制</a:t>
            </a:r>
            <a:r>
              <a:rPr lang="zh-CN" altLang="en-US" sz="2000" smtClean="0">
                <a:solidFill>
                  <a:schemeClr val="tx1"/>
                </a:solidFill>
                <a:latin typeface="宋体" pitchFamily="2" charset="-122"/>
                <a:ea typeface="宋体" pitchFamily="2" charset="-122"/>
              </a:rPr>
              <a:t>作</a:t>
            </a:r>
            <a:endParaRPr lang="en-US" altLang="zh-CN" sz="2000" smtClean="0">
              <a:solidFill>
                <a:schemeClr val="tx1"/>
              </a:solidFill>
              <a:latin typeface="宋体" pitchFamily="2" charset="-122"/>
              <a:ea typeface="宋体" pitchFamily="2" charset="-122"/>
            </a:endParaRPr>
          </a:p>
          <a:p>
            <a:pPr>
              <a:lnSpc>
                <a:spcPct val="150000"/>
              </a:lnSpc>
              <a:buNone/>
            </a:pPr>
            <a:r>
              <a:rPr lang="en-US" altLang="zh-CN" sz="2000" smtClean="0">
                <a:solidFill>
                  <a:schemeClr val="tx1"/>
                </a:solidFill>
                <a:latin typeface="宋体" pitchFamily="2" charset="-122"/>
                <a:ea typeface="宋体" pitchFamily="2" charset="-122"/>
              </a:rPr>
              <a:t>2</a:t>
            </a:r>
            <a:r>
              <a:rPr lang="zh-CN" altLang="en-US" sz="2000" smtClean="0">
                <a:solidFill>
                  <a:schemeClr val="tx1"/>
                </a:solidFill>
                <a:latin typeface="宋体" pitchFamily="2" charset="-122"/>
                <a:ea typeface="宋体" pitchFamily="2" charset="-122"/>
              </a:rPr>
              <a:t>、</a:t>
            </a:r>
            <a:r>
              <a:rPr lang="zh-CN" altLang="en-US" sz="2000" smtClean="0">
                <a:solidFill>
                  <a:schemeClr val="tx1"/>
                </a:solidFill>
                <a:latin typeface="宋体" pitchFamily="2" charset="-122"/>
                <a:ea typeface="宋体" pitchFamily="2" charset="-122"/>
              </a:rPr>
              <a:t>根</a:t>
            </a:r>
            <a:r>
              <a:rPr lang="zh-CN" altLang="en-US" sz="2000" smtClean="0">
                <a:solidFill>
                  <a:schemeClr val="tx1"/>
                </a:solidFill>
                <a:latin typeface="宋体" pitchFamily="2" charset="-122"/>
                <a:ea typeface="宋体" pitchFamily="2" charset="-122"/>
              </a:rPr>
              <a:t>据学校给我们提供的图片，要求我们用</a:t>
            </a:r>
            <a:r>
              <a:rPr lang="en-US" altLang="zh-CN" sz="2000" smtClean="0">
                <a:solidFill>
                  <a:schemeClr val="tx1"/>
                </a:solidFill>
                <a:latin typeface="宋体" pitchFamily="2" charset="-122"/>
                <a:ea typeface="宋体" pitchFamily="2" charset="-122"/>
              </a:rPr>
              <a:t>CAD</a:t>
            </a:r>
            <a:r>
              <a:rPr lang="zh-CN" altLang="en-US" sz="2000" smtClean="0">
                <a:solidFill>
                  <a:schemeClr val="tx1"/>
                </a:solidFill>
                <a:latin typeface="宋体" pitchFamily="2" charset="-122"/>
                <a:ea typeface="宋体" pitchFamily="2" charset="-122"/>
              </a:rPr>
              <a:t>绘制这款翻驳领的结构制图。</a:t>
            </a:r>
            <a:endParaRPr lang="zh-CN" altLang="en-US" sz="2000" smtClean="0">
              <a:solidFill>
                <a:schemeClr val="tx1"/>
              </a:solidFill>
              <a:latin typeface="宋体" pitchFamily="2" charset="-122"/>
              <a:ea typeface="宋体" pitchFamily="2" charset="-122"/>
            </a:endParaRPr>
          </a:p>
        </p:txBody>
      </p:sp>
      <p:pic>
        <p:nvPicPr>
          <p:cNvPr id="1027" name="Picture 3" descr="C:\Users\Administrator\Desktop\IMG_6885.JPG"/>
          <p:cNvPicPr>
            <a:picLocks noChangeAspect="1" noChangeArrowheads="1"/>
          </p:cNvPicPr>
          <p:nvPr/>
        </p:nvPicPr>
        <p:blipFill>
          <a:blip r:embed="rId3"/>
          <a:stretch>
            <a:fillRect/>
          </a:stretch>
        </p:blipFill>
        <p:spPr bwMode="auto">
          <a:xfrm>
            <a:off x="3523887" y="1680481"/>
            <a:ext cx="2440589" cy="334327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heel(4)">
                                      <p:cBhvr>
                                        <p:cTn id="7" dur="20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nodeType="clickEffect">
                                  <p:stCondLst>
                                    <p:cond delay="0"/>
                                  </p:stCondLst>
                                  <p:iterate type="lt">
                                    <p:tmPct val="10000"/>
                                  </p:iterate>
                                  <p:childTnLst>
                                    <p:set>
                                      <p:cBhvr>
                                        <p:cTn id="11" dur="1" fill="hold">
                                          <p:stCondLst>
                                            <p:cond delay="0"/>
                                          </p:stCondLst>
                                        </p:cTn>
                                        <p:tgtEl>
                                          <p:spTgt spid="5122">
                                            <p:txEl>
                                              <p:pRg st="7" end="7"/>
                                            </p:txEl>
                                          </p:spTgt>
                                        </p:tgtEl>
                                        <p:attrNameLst>
                                          <p:attrName>style.visibility</p:attrName>
                                        </p:attrNameLst>
                                      </p:cBhvr>
                                      <p:to>
                                        <p:strVal val="visible"/>
                                      </p:to>
                                    </p:set>
                                    <p:animEffect transition="in" filter="fade">
                                      <p:cBhvr>
                                        <p:cTn id="12" dur="1000"/>
                                        <p:tgtEl>
                                          <p:spTgt spid="5122">
                                            <p:txEl>
                                              <p:pRg st="7" end="7"/>
                                            </p:txEl>
                                          </p:spTgt>
                                        </p:tgtEl>
                                      </p:cBhvr>
                                    </p:animEffect>
                                    <p:anim calcmode="lin" valueType="num">
                                      <p:cBhvr>
                                        <p:cTn id="13" dur="1000" fill="hold"/>
                                        <p:tgtEl>
                                          <p:spTgt spid="5122">
                                            <p:txEl>
                                              <p:pRg st="7" end="7"/>
                                            </p:txEl>
                                          </p:spTgt>
                                        </p:tgtEl>
                                        <p:attrNameLst>
                                          <p:attrName>ppt_x</p:attrName>
                                        </p:attrNameLst>
                                      </p:cBhvr>
                                      <p:tavLst>
                                        <p:tav tm="0">
                                          <p:val>
                                            <p:strVal val="#ppt_x-.1"/>
                                          </p:val>
                                        </p:tav>
                                        <p:tav tm="100000">
                                          <p:val>
                                            <p:strVal val="#ppt_x"/>
                                          </p:val>
                                        </p:tav>
                                      </p:tavLst>
                                    </p:anim>
                                    <p:anim calcmode="lin" valueType="num">
                                      <p:cBhvr>
                                        <p:cTn id="14" dur="1000" fill="hold"/>
                                        <p:tgtEl>
                                          <p:spTgt spid="5122">
                                            <p:txEl>
                                              <p:pRg st="7" end="7"/>
                                            </p:txEl>
                                          </p:spTgt>
                                        </p:tgtEl>
                                        <p:attrNameLst>
                                          <p:attrName>ppt_y</p:attrName>
                                        </p:attrNameLst>
                                      </p:cBhvr>
                                      <p:tavLst>
                                        <p:tav tm="0">
                                          <p:val>
                                            <p:strVal val="#ppt_y"/>
                                          </p:val>
                                        </p:tav>
                                        <p:tav tm="100000">
                                          <p:val>
                                            <p:strVal val="#ppt_y"/>
                                          </p:val>
                                        </p:tav>
                                      </p:tavLst>
                                    </p:anim>
                                  </p:childTnLst>
                                </p:cTn>
                              </p:par>
                            </p:childTnLst>
                          </p:cTn>
                        </p:par>
                        <p:par>
                          <p:cTn id="15" fill="hold">
                            <p:stCondLst>
                              <p:cond delay="3400"/>
                            </p:stCondLst>
                            <p:childTnLst>
                              <p:par>
                                <p:cTn id="16" presetID="40" presetClass="entr" presetSubtype="0" fill="hold" nodeType="afterEffect">
                                  <p:stCondLst>
                                    <p:cond delay="0"/>
                                  </p:stCondLst>
                                  <p:iterate type="lt">
                                    <p:tmPct val="10000"/>
                                  </p:iterate>
                                  <p:childTnLst>
                                    <p:set>
                                      <p:cBhvr>
                                        <p:cTn id="17" dur="1" fill="hold">
                                          <p:stCondLst>
                                            <p:cond delay="0"/>
                                          </p:stCondLst>
                                        </p:cTn>
                                        <p:tgtEl>
                                          <p:spTgt spid="5122">
                                            <p:txEl>
                                              <p:pRg st="8" end="8"/>
                                            </p:txEl>
                                          </p:spTgt>
                                        </p:tgtEl>
                                        <p:attrNameLst>
                                          <p:attrName>style.visibility</p:attrName>
                                        </p:attrNameLst>
                                      </p:cBhvr>
                                      <p:to>
                                        <p:strVal val="visible"/>
                                      </p:to>
                                    </p:set>
                                    <p:animEffect transition="in" filter="fade">
                                      <p:cBhvr>
                                        <p:cTn id="18" dur="1000"/>
                                        <p:tgtEl>
                                          <p:spTgt spid="5122">
                                            <p:txEl>
                                              <p:pRg st="8" end="8"/>
                                            </p:txEl>
                                          </p:spTgt>
                                        </p:tgtEl>
                                      </p:cBhvr>
                                    </p:animEffect>
                                    <p:anim calcmode="lin" valueType="num">
                                      <p:cBhvr>
                                        <p:cTn id="19" dur="1000" fill="hold"/>
                                        <p:tgtEl>
                                          <p:spTgt spid="5122">
                                            <p:txEl>
                                              <p:pRg st="8" end="8"/>
                                            </p:txEl>
                                          </p:spTgt>
                                        </p:tgtEl>
                                        <p:attrNameLst>
                                          <p:attrName>ppt_x</p:attrName>
                                        </p:attrNameLst>
                                      </p:cBhvr>
                                      <p:tavLst>
                                        <p:tav tm="0">
                                          <p:val>
                                            <p:strVal val="#ppt_x-.1"/>
                                          </p:val>
                                        </p:tav>
                                        <p:tav tm="100000">
                                          <p:val>
                                            <p:strVal val="#ppt_x"/>
                                          </p:val>
                                        </p:tav>
                                      </p:tavLst>
                                    </p:anim>
                                    <p:anim calcmode="lin" valueType="num">
                                      <p:cBhvr>
                                        <p:cTn id="20" dur="1000" fill="hold"/>
                                        <p:tgtEl>
                                          <p:spTgt spid="512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85863" y="598488"/>
            <a:ext cx="7958137" cy="909637"/>
          </a:xfrm>
        </p:spPr>
        <p:txBody>
          <a:bodyPr/>
          <a:lstStyle/>
          <a:p>
            <a:pPr marL="685800" indent="-685800"/>
            <a:r>
              <a:rPr lang="zh-CN" altLang="en-US" sz="3600" smtClean="0">
                <a:ea typeface="宋体" pitchFamily="2" charset="-122"/>
              </a:rPr>
              <a:t> 小结：</a:t>
            </a:r>
            <a:br>
              <a:rPr lang="zh-CN" altLang="en-US" sz="3600" smtClean="0">
                <a:ea typeface="宋体" pitchFamily="2" charset="-122"/>
              </a:rPr>
            </a:br>
            <a:r>
              <a:rPr lang="zh-CN" altLang="en-US" sz="3600" smtClean="0">
                <a:ea typeface="宋体" pitchFamily="2" charset="-122"/>
              </a:rPr>
              <a:t/>
            </a:r>
            <a:br>
              <a:rPr lang="zh-CN" altLang="en-US" sz="3600" smtClean="0">
                <a:ea typeface="宋体" pitchFamily="2" charset="-122"/>
              </a:rPr>
            </a:br>
            <a:endParaRPr lang="zh-CN" altLang="en-US" sz="2400" smtClean="0">
              <a:ea typeface="宋体" pitchFamily="2" charset="-122"/>
            </a:endParaRPr>
          </a:p>
        </p:txBody>
      </p:sp>
      <p:sp>
        <p:nvSpPr>
          <p:cNvPr id="12291" name="Rectangle 4"/>
          <p:cNvSpPr>
            <a:spLocks noGrp="1" noChangeArrowheads="1"/>
          </p:cNvSpPr>
          <p:nvPr>
            <p:ph type="body" idx="1"/>
          </p:nvPr>
        </p:nvSpPr>
        <p:spPr>
          <a:xfrm>
            <a:off x="1069975" y="879475"/>
            <a:ext cx="8074025" cy="5360988"/>
          </a:xfrm>
        </p:spPr>
        <p:txBody>
          <a:bodyPr/>
          <a:lstStyle/>
          <a:p>
            <a:pPr>
              <a:lnSpc>
                <a:spcPct val="200000"/>
              </a:lnSpc>
              <a:buNone/>
            </a:pPr>
            <a:r>
              <a:rPr lang="en-US" altLang="zh-CN" sz="2400" smtClean="0">
                <a:solidFill>
                  <a:schemeClr val="tx1"/>
                </a:solidFill>
              </a:rPr>
              <a:t>1</a:t>
            </a:r>
            <a:r>
              <a:rPr lang="zh-CN" altLang="en-US" sz="2400" smtClean="0">
                <a:solidFill>
                  <a:schemeClr val="tx1"/>
                </a:solidFill>
              </a:rPr>
              <a:t>．教学重点：</a:t>
            </a:r>
            <a:r>
              <a:rPr lang="zh-CN" altLang="en-US" sz="2000" b="0" smtClean="0">
                <a:solidFill>
                  <a:schemeClr val="tx1"/>
                </a:solidFill>
              </a:rPr>
              <a:t>运用</a:t>
            </a:r>
            <a:r>
              <a:rPr lang="en-US" altLang="zh-CN" sz="2000" b="0" smtClean="0">
                <a:solidFill>
                  <a:schemeClr val="tx1"/>
                </a:solidFill>
              </a:rPr>
              <a:t>CAD</a:t>
            </a:r>
            <a:r>
              <a:rPr lang="zh-CN" altLang="en-US" sz="2000" b="0" smtClean="0">
                <a:solidFill>
                  <a:schemeClr val="tx1"/>
                </a:solidFill>
              </a:rPr>
              <a:t>软件绘制开门式翻驳领（弯驳</a:t>
            </a:r>
            <a:r>
              <a:rPr lang="zh-CN" altLang="en-US" sz="2000" b="0" smtClean="0">
                <a:solidFill>
                  <a:schemeClr val="tx1"/>
                </a:solidFill>
              </a:rPr>
              <a:t>口</a:t>
            </a:r>
            <a:r>
              <a:rPr lang="zh-CN" altLang="en-US" sz="2000" b="0" smtClean="0">
                <a:solidFill>
                  <a:schemeClr val="tx1"/>
                </a:solidFill>
              </a:rPr>
              <a:t>）</a:t>
            </a:r>
            <a:endParaRPr lang="zh-CN" altLang="en-US" sz="2000" b="0" smtClean="0">
              <a:solidFill>
                <a:schemeClr val="tx1"/>
              </a:solidFill>
            </a:endParaRPr>
          </a:p>
          <a:p>
            <a:pPr>
              <a:lnSpc>
                <a:spcPct val="200000"/>
              </a:lnSpc>
              <a:buNone/>
            </a:pPr>
            <a:r>
              <a:rPr lang="en-US" altLang="zh-CN" sz="2400" smtClean="0">
                <a:solidFill>
                  <a:schemeClr val="tx1"/>
                </a:solidFill>
              </a:rPr>
              <a:t>2</a:t>
            </a:r>
            <a:r>
              <a:rPr lang="zh-CN" altLang="en-US" sz="2400" smtClean="0">
                <a:solidFill>
                  <a:schemeClr val="tx1"/>
                </a:solidFill>
              </a:rPr>
              <a:t>．教学难点：</a:t>
            </a:r>
            <a:r>
              <a:rPr lang="zh-CN" altLang="en-US" sz="2000" b="0" smtClean="0">
                <a:solidFill>
                  <a:schemeClr val="tx1"/>
                </a:solidFill>
              </a:rPr>
              <a:t>正确使用工具及绘制开门式翻驳领（弯驳口）的结构制图步骤。个别学生对选择最佳工具来操作还待提高。个别学生对调整领型弧线的美观性还待</a:t>
            </a:r>
            <a:r>
              <a:rPr lang="zh-CN" altLang="en-US" sz="2000" b="0" smtClean="0">
                <a:solidFill>
                  <a:schemeClr val="tx1"/>
                </a:solidFill>
              </a:rPr>
              <a:t>提</a:t>
            </a:r>
            <a:r>
              <a:rPr lang="zh-CN" altLang="en-US" sz="2000" b="0" smtClean="0">
                <a:solidFill>
                  <a:schemeClr val="tx1"/>
                </a:solidFill>
              </a:rPr>
              <a:t>高</a:t>
            </a:r>
            <a:endParaRPr lang="zh-CN" altLang="en-US" sz="2000" b="0" smtClean="0">
              <a:solidFill>
                <a:schemeClr val="tx1"/>
              </a:solidFill>
            </a:endParaRPr>
          </a:p>
          <a:p>
            <a:pPr>
              <a:lnSpc>
                <a:spcPct val="200000"/>
              </a:lnSpc>
              <a:buNone/>
            </a:pPr>
            <a:r>
              <a:rPr lang="en-US" altLang="zh-CN" sz="2400" smtClean="0">
                <a:solidFill>
                  <a:schemeClr val="tx1"/>
                </a:solidFill>
              </a:rPr>
              <a:t>3</a:t>
            </a:r>
            <a:r>
              <a:rPr lang="zh-CN" altLang="en-US" sz="2400" smtClean="0">
                <a:solidFill>
                  <a:schemeClr val="tx1"/>
                </a:solidFill>
              </a:rPr>
              <a:t>．学生的笔记记录能力还</a:t>
            </a:r>
            <a:r>
              <a:rPr lang="zh-CN" altLang="en-US" sz="2400" smtClean="0">
                <a:solidFill>
                  <a:schemeClr val="tx1"/>
                </a:solidFill>
              </a:rPr>
              <a:t>欠</a:t>
            </a:r>
            <a:r>
              <a:rPr lang="zh-CN" altLang="en-US" sz="2400" smtClean="0">
                <a:solidFill>
                  <a:schemeClr val="tx1"/>
                </a:solidFill>
              </a:rPr>
              <a:t>缺</a:t>
            </a:r>
            <a:endParaRPr lang="zh-CN" altLang="en-US" sz="2400" smtClean="0">
              <a:solidFill>
                <a:schemeClr val="tx1"/>
              </a:solidFill>
            </a:endParaRPr>
          </a:p>
          <a:p>
            <a:pPr>
              <a:lnSpc>
                <a:spcPct val="200000"/>
              </a:lnSpc>
              <a:buNone/>
            </a:pPr>
            <a:r>
              <a:rPr lang="en-US" altLang="zh-CN" sz="2400" smtClean="0">
                <a:solidFill>
                  <a:schemeClr val="tx1"/>
                </a:solidFill>
              </a:rPr>
              <a:t>4.</a:t>
            </a:r>
            <a:r>
              <a:rPr lang="zh-CN" altLang="en-US" sz="2400" smtClean="0">
                <a:solidFill>
                  <a:schemeClr val="tx1"/>
                </a:solidFill>
              </a:rPr>
              <a:t>评出优秀小组，并以鼓励。学生活动：</a:t>
            </a:r>
            <a:r>
              <a:rPr lang="zh-CN" altLang="en-US" sz="2000" b="0" smtClean="0">
                <a:solidFill>
                  <a:schemeClr val="tx1"/>
                </a:solidFill>
              </a:rPr>
              <a:t>小组总结各成员的总体表现，汇报教学内容的掌握</a:t>
            </a:r>
            <a:r>
              <a:rPr lang="zh-CN" altLang="en-US" sz="2000" b="0" smtClean="0">
                <a:solidFill>
                  <a:schemeClr val="tx1"/>
                </a:solidFill>
              </a:rPr>
              <a:t>情</a:t>
            </a:r>
            <a:r>
              <a:rPr lang="zh-CN" altLang="en-US" sz="2000" b="0" smtClean="0">
                <a:solidFill>
                  <a:schemeClr val="tx1"/>
                </a:solidFill>
              </a:rPr>
              <a:t>况</a:t>
            </a:r>
            <a:endParaRPr lang="zh-CN" altLang="en-US" sz="2000" b="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291">
                                            <p:txEl>
                                              <p:pRg st="1" end="1"/>
                                            </p:txEl>
                                          </p:spTgt>
                                        </p:tgtEl>
                                        <p:attrNameLst>
                                          <p:attrName>style.visibility</p:attrName>
                                        </p:attrNameLst>
                                      </p:cBhvr>
                                      <p:to>
                                        <p:strVal val="visible"/>
                                      </p:to>
                                    </p:set>
                                    <p:animEffect transition="in" filter="fade">
                                      <p:cBhvr>
                                        <p:cTn id="14" dur="1000"/>
                                        <p:tgtEl>
                                          <p:spTgt spid="12291">
                                            <p:txEl>
                                              <p:pRg st="1" end="1"/>
                                            </p:txEl>
                                          </p:spTgt>
                                        </p:tgtEl>
                                      </p:cBhvr>
                                    </p:animEffect>
                                    <p:anim calcmode="lin" valueType="num">
                                      <p:cBhvr>
                                        <p:cTn id="15" dur="1000" fill="hold"/>
                                        <p:tgtEl>
                                          <p:spTgt spid="12291">
                                            <p:txEl>
                                              <p:pRg st="1" end="1"/>
                                            </p:txEl>
                                          </p:spTgt>
                                        </p:tgtEl>
                                        <p:attrNameLst>
                                          <p:attrName>ppt_x</p:attrName>
                                        </p:attrNameLst>
                                      </p:cBhvr>
                                      <p:tavLst>
                                        <p:tav tm="0">
                                          <p:val>
                                            <p:strVal val="#ppt_x-.1"/>
                                          </p:val>
                                        </p:tav>
                                        <p:tav tm="100000">
                                          <p:val>
                                            <p:strVal val="#ppt_x"/>
                                          </p:val>
                                        </p:tav>
                                      </p:tavLst>
                                    </p:anim>
                                    <p:anim calcmode="lin" valueType="num">
                                      <p:cBhvr>
                                        <p:cTn id="16" dur="10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291">
                                            <p:txEl>
                                              <p:pRg st="2" end="2"/>
                                            </p:txEl>
                                          </p:spTgt>
                                        </p:tgtEl>
                                        <p:attrNameLst>
                                          <p:attrName>style.visibility</p:attrName>
                                        </p:attrNameLst>
                                      </p:cBhvr>
                                      <p:to>
                                        <p:strVal val="visible"/>
                                      </p:to>
                                    </p:set>
                                    <p:animEffect transition="in" filter="fade">
                                      <p:cBhvr>
                                        <p:cTn id="21" dur="1000"/>
                                        <p:tgtEl>
                                          <p:spTgt spid="12291">
                                            <p:txEl>
                                              <p:pRg st="2" end="2"/>
                                            </p:txEl>
                                          </p:spTgt>
                                        </p:tgtEl>
                                      </p:cBhvr>
                                    </p:animEffect>
                                    <p:anim calcmode="lin" valueType="num">
                                      <p:cBhvr>
                                        <p:cTn id="22" dur="1000" fill="hold"/>
                                        <p:tgtEl>
                                          <p:spTgt spid="12291">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291">
                                            <p:txEl>
                                              <p:pRg st="3" end="3"/>
                                            </p:txEl>
                                          </p:spTgt>
                                        </p:tgtEl>
                                        <p:attrNameLst>
                                          <p:attrName>style.visibility</p:attrName>
                                        </p:attrNameLst>
                                      </p:cBhvr>
                                      <p:to>
                                        <p:strVal val="visible"/>
                                      </p:to>
                                    </p:set>
                                    <p:animEffect transition="in" filter="fade">
                                      <p:cBhvr>
                                        <p:cTn id="28" dur="1000"/>
                                        <p:tgtEl>
                                          <p:spTgt spid="12291">
                                            <p:txEl>
                                              <p:pRg st="3" end="3"/>
                                            </p:txEl>
                                          </p:spTgt>
                                        </p:tgtEl>
                                      </p:cBhvr>
                                    </p:animEffect>
                                    <p:anim calcmode="lin" valueType="num">
                                      <p:cBhvr>
                                        <p:cTn id="29" dur="1000" fill="hold"/>
                                        <p:tgtEl>
                                          <p:spTgt spid="12291">
                                            <p:txEl>
                                              <p:pRg st="3" end="3"/>
                                            </p:txEl>
                                          </p:spTgt>
                                        </p:tgtEl>
                                        <p:attrNameLst>
                                          <p:attrName>ppt_x</p:attrName>
                                        </p:attrNameLst>
                                      </p:cBhvr>
                                      <p:tavLst>
                                        <p:tav tm="0">
                                          <p:val>
                                            <p:strVal val="#ppt_x-.1"/>
                                          </p:val>
                                        </p:tav>
                                        <p:tav tm="100000">
                                          <p:val>
                                            <p:strVal val="#ppt_x"/>
                                          </p:val>
                                        </p:tav>
                                      </p:tavLst>
                                    </p:anim>
                                    <p:anim calcmode="lin" valueType="num">
                                      <p:cBhvr>
                                        <p:cTn id="30" dur="1000" fill="hold"/>
                                        <p:tgtEl>
                                          <p:spTgt spid="122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zh-CN" altLang="en-US" smtClean="0">
                <a:ea typeface="宋体" pitchFamily="2" charset="-122"/>
              </a:rPr>
              <a:t>拓展练习</a:t>
            </a:r>
          </a:p>
        </p:txBody>
      </p:sp>
      <p:sp>
        <p:nvSpPr>
          <p:cNvPr id="19459" name="Rectangle 3"/>
          <p:cNvSpPr>
            <a:spLocks noGrp="1" noChangeArrowheads="1"/>
          </p:cNvSpPr>
          <p:nvPr>
            <p:ph type="body" idx="1"/>
          </p:nvPr>
        </p:nvSpPr>
        <p:spPr>
          <a:xfrm>
            <a:off x="1182688" y="1497013"/>
            <a:ext cx="7961312" cy="5360987"/>
          </a:xfrm>
        </p:spPr>
        <p:txBody>
          <a:bodyPr/>
          <a:lstStyle/>
          <a:p>
            <a:r>
              <a:rPr lang="zh-CN" altLang="en-US" sz="2800" smtClean="0">
                <a:solidFill>
                  <a:schemeClr val="tx1"/>
                </a:solidFill>
              </a:rPr>
              <a:t>  运</a:t>
            </a:r>
            <a:r>
              <a:rPr lang="zh-CN" altLang="en-US" sz="2800" smtClean="0">
                <a:solidFill>
                  <a:schemeClr val="tx1"/>
                </a:solidFill>
              </a:rPr>
              <a:t>用课堂所学和书本，自行完成开门式翻驳领（折线形）的</a:t>
            </a:r>
            <a:r>
              <a:rPr lang="en-US" sz="2800" smtClean="0">
                <a:solidFill>
                  <a:schemeClr val="tx1"/>
                </a:solidFill>
              </a:rPr>
              <a:t>CAD</a:t>
            </a:r>
            <a:r>
              <a:rPr lang="zh-CN" altLang="en-US" sz="2800" smtClean="0">
                <a:solidFill>
                  <a:schemeClr val="tx1"/>
                </a:solidFill>
              </a:rPr>
              <a:t>制</a:t>
            </a:r>
            <a:r>
              <a:rPr lang="zh-CN" altLang="en-US" sz="2800" smtClean="0">
                <a:solidFill>
                  <a:schemeClr val="tx1"/>
                </a:solidFill>
              </a:rPr>
              <a:t>板</a:t>
            </a:r>
            <a:endParaRPr lang="zh-CN" altLang="en-US" sz="2800" smtClean="0">
              <a:solidFill>
                <a:schemeClr val="tx1"/>
              </a:solidFill>
              <a:ea typeface="宋体" pitchFamily="2" charset="-122"/>
            </a:endParaRPr>
          </a:p>
        </p:txBody>
      </p:sp>
      <p:pic>
        <p:nvPicPr>
          <p:cNvPr id="4" name="图片 3"/>
          <p:cNvPicPr/>
          <p:nvPr/>
        </p:nvPicPr>
        <p:blipFill>
          <a:blip r:embed="rId2"/>
          <a:srcRect/>
          <a:stretch>
            <a:fillRect/>
          </a:stretch>
        </p:blipFill>
        <p:spPr bwMode="auto">
          <a:xfrm>
            <a:off x="3961037" y="2888116"/>
            <a:ext cx="2091419" cy="2913970"/>
          </a:xfrm>
          <a:prstGeom prst="rect">
            <a:avLst/>
          </a:prstGeom>
          <a:noFill/>
          <a:ln w="9525">
            <a:noFill/>
            <a:miter lim="800000"/>
            <a:headEnd/>
            <a:tailEnd/>
          </a:ln>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1000" fill="hold"/>
                                        <p:tgtEl>
                                          <p:spTgt spid="19459">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945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459">
                                            <p:txEl>
                                              <p:pRg st="0" end="0"/>
                                            </p:txEl>
                                          </p:spTgt>
                                        </p:tgtEl>
                                      </p:cBhvr>
                                    </p:animEffect>
                                  </p:childTnLst>
                                </p:cTn>
                              </p:par>
                            </p:childTnLst>
                          </p:cTn>
                        </p:par>
                        <p:par>
                          <p:cTn id="10" fill="hold">
                            <p:stCondLst>
                              <p:cond delay="1000"/>
                            </p:stCondLst>
                            <p:childTnLst>
                              <p:par>
                                <p:cTn id="11" presetID="49" presetClass="entr" presetSubtype="0" decel="10000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 calcmode="lin" valueType="num">
                                      <p:cBhvr>
                                        <p:cTn id="15" dur="500" fill="hold"/>
                                        <p:tgtEl>
                                          <p:spTgt spid="4"/>
                                        </p:tgtEl>
                                        <p:attrNameLst>
                                          <p:attrName>style.rotation</p:attrName>
                                        </p:attrNameLst>
                                      </p:cBhvr>
                                      <p:tavLst>
                                        <p:tav tm="0">
                                          <p:val>
                                            <p:fltVal val="360"/>
                                          </p:val>
                                        </p:tav>
                                        <p:tav tm="100000">
                                          <p:val>
                                            <p:fltVal val="0"/>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WordArt 2"/>
          <p:cNvSpPr>
            <a:spLocks noChangeArrowheads="1" noChangeShapeType="1"/>
          </p:cNvSpPr>
          <p:nvPr/>
        </p:nvSpPr>
        <p:spPr bwMode="auto">
          <a:xfrm>
            <a:off x="2276475" y="2679700"/>
            <a:ext cx="5222875" cy="746125"/>
          </a:xfrm>
          <a:prstGeom prst="rect">
            <a:avLst/>
          </a:prstGeom>
        </p:spPr>
        <p:txBody>
          <a:bodyPr wrap="none" fromWordArt="1">
            <a:prstTxWarp prst="textPlain">
              <a:avLst>
                <a:gd name="adj" fmla="val 50125"/>
              </a:avLst>
            </a:prstTxWarp>
          </a:bodyPr>
          <a:lstStyle/>
          <a:p>
            <a:r>
              <a:rPr lang="en-US" altLang="zh-CN" sz="3600" kern="10">
                <a:ln w="25400">
                  <a:solidFill>
                    <a:schemeClr val="bg1"/>
                  </a:solidFill>
                  <a:round/>
                  <a:headEnd/>
                  <a:tailEnd/>
                </a:ln>
                <a:gradFill rotWithShape="1">
                  <a:gsLst>
                    <a:gs pos="0">
                      <a:srgbClr val="3A265E"/>
                    </a:gs>
                    <a:gs pos="100000">
                      <a:schemeClr val="accent1"/>
                    </a:gs>
                  </a:gsLst>
                  <a:lin ang="5400000" scaled="1"/>
                </a:gradFill>
                <a:effectLst>
                  <a:prstShdw prst="shdw13" dist="53882" dir="2700000">
                    <a:srgbClr val="000000">
                      <a:alpha val="50000"/>
                    </a:srgbClr>
                  </a:prstShdw>
                </a:effectLst>
                <a:latin typeface="Arial"/>
                <a:cs typeface="Arial"/>
              </a:rPr>
              <a:t>Thank You!</a:t>
            </a:r>
            <a:endParaRPr lang="zh-CN" altLang="en-US" sz="3600" kern="10">
              <a:ln w="25400">
                <a:solidFill>
                  <a:schemeClr val="bg1"/>
                </a:solidFill>
                <a:round/>
                <a:headEnd/>
                <a:tailEnd/>
              </a:ln>
              <a:gradFill rotWithShape="1">
                <a:gsLst>
                  <a:gs pos="0">
                    <a:srgbClr val="3A265E"/>
                  </a:gs>
                  <a:gs pos="100000">
                    <a:schemeClr val="accent1"/>
                  </a:gs>
                </a:gsLst>
                <a:lin ang="5400000" scaled="1"/>
              </a:gradFill>
              <a:effectLst>
                <a:prstShdw prst="shdw13" dist="53882" dir="2700000">
                  <a:srgbClr val="000000">
                    <a:alpha val="50000"/>
                  </a:srgbClr>
                </a:prstShdw>
              </a:effectLst>
              <a:latin typeface="Arial"/>
              <a:cs typeface="Aria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zh-CN" altLang="en-US" smtClean="0">
                <a:ea typeface="宋体" pitchFamily="2" charset="-122"/>
              </a:rPr>
              <a:t>学习任务</a:t>
            </a:r>
          </a:p>
        </p:txBody>
      </p:sp>
      <p:sp>
        <p:nvSpPr>
          <p:cNvPr id="6147" name="内容占位符 4"/>
          <p:cNvSpPr>
            <a:spLocks noGrp="1"/>
          </p:cNvSpPr>
          <p:nvPr>
            <p:ph idx="1"/>
          </p:nvPr>
        </p:nvSpPr>
        <p:spPr>
          <a:xfrm>
            <a:off x="1020763" y="1022350"/>
            <a:ext cx="7961312" cy="5360988"/>
          </a:xfrm>
        </p:spPr>
        <p:txBody>
          <a:bodyPr/>
          <a:lstStyle/>
          <a:p>
            <a:pPr algn="ctr">
              <a:buNone/>
            </a:pPr>
            <a:r>
              <a:rPr lang="zh-CN" altLang="en-US" sz="2800" smtClean="0">
                <a:solidFill>
                  <a:schemeClr val="tx1"/>
                </a:solidFill>
                <a:latin typeface="宋体" pitchFamily="2" charset="-122"/>
                <a:ea typeface="宋体" pitchFamily="2" charset="-122"/>
              </a:rPr>
              <a:t>开门式翻驳领（弯驳口）</a:t>
            </a:r>
            <a:endParaRPr lang="en-US" altLang="zh-CN" sz="2800" smtClean="0">
              <a:solidFill>
                <a:schemeClr val="tx1"/>
              </a:solidFill>
              <a:latin typeface="宋体" pitchFamily="2" charset="-122"/>
              <a:ea typeface="宋体" pitchFamily="2" charset="-122"/>
            </a:endParaRPr>
          </a:p>
          <a:p>
            <a:pPr algn="ctr">
              <a:buNone/>
            </a:pPr>
            <a:endParaRPr lang="en-US" altLang="zh-CN" sz="2800" smtClean="0">
              <a:solidFill>
                <a:schemeClr val="tx1"/>
              </a:solidFill>
              <a:latin typeface="宋体" pitchFamily="2" charset="-122"/>
              <a:ea typeface="宋体" pitchFamily="2" charset="-122"/>
            </a:endParaRPr>
          </a:p>
          <a:p>
            <a:pPr algn="ctr">
              <a:buNone/>
            </a:pPr>
            <a:endParaRPr lang="en-US" altLang="zh-CN" sz="2400" smtClean="0">
              <a:solidFill>
                <a:schemeClr val="tx1"/>
              </a:solidFill>
              <a:latin typeface="宋体" pitchFamily="2" charset="-122"/>
              <a:ea typeface="宋体" pitchFamily="2" charset="-122"/>
            </a:endParaRPr>
          </a:p>
          <a:p>
            <a:pPr algn="ctr"/>
            <a:r>
              <a:rPr lang="zh-CN" altLang="en-US" sz="2400" smtClean="0">
                <a:solidFill>
                  <a:schemeClr val="tx1"/>
                </a:solidFill>
                <a:latin typeface="宋体" pitchFamily="2" charset="-122"/>
                <a:ea typeface="宋体" pitchFamily="2" charset="-122"/>
              </a:rPr>
              <a:t>款式</a:t>
            </a:r>
            <a:r>
              <a:rPr lang="zh-CN" altLang="en-US" sz="2400" smtClean="0">
                <a:solidFill>
                  <a:schemeClr val="tx1"/>
                </a:solidFill>
                <a:latin typeface="宋体" pitchFamily="2" charset="-122"/>
                <a:ea typeface="宋体" pitchFamily="2" charset="-122"/>
              </a:rPr>
              <a:t>特</a:t>
            </a:r>
            <a:r>
              <a:rPr lang="zh-CN" altLang="en-US" sz="2400" smtClean="0">
                <a:solidFill>
                  <a:schemeClr val="tx1"/>
                </a:solidFill>
                <a:latin typeface="宋体" pitchFamily="2" charset="-122"/>
                <a:ea typeface="宋体" pitchFamily="2" charset="-122"/>
              </a:rPr>
              <a:t>点</a:t>
            </a:r>
            <a:endParaRPr lang="zh-CN" altLang="en-US" sz="2400" smtClean="0">
              <a:solidFill>
                <a:schemeClr val="tx1"/>
              </a:solidFill>
              <a:latin typeface="宋体" pitchFamily="2" charset="-122"/>
              <a:ea typeface="宋体" pitchFamily="2" charset="-122"/>
            </a:endParaRPr>
          </a:p>
          <a:p>
            <a:pPr algn="ctr"/>
            <a:endParaRPr lang="en-US" altLang="zh-CN" sz="2400" smtClean="0">
              <a:solidFill>
                <a:schemeClr val="tx1"/>
              </a:solidFill>
              <a:latin typeface="宋体" pitchFamily="2" charset="-122"/>
              <a:ea typeface="宋体" pitchFamily="2" charset="-122"/>
            </a:endParaRPr>
          </a:p>
          <a:p>
            <a:pPr algn="ctr"/>
            <a:endParaRPr lang="en-US" altLang="zh-CN" sz="2400" smtClean="0">
              <a:solidFill>
                <a:schemeClr val="tx1"/>
              </a:solidFill>
              <a:latin typeface="宋体" pitchFamily="2" charset="-122"/>
              <a:ea typeface="宋体" pitchFamily="2" charset="-122"/>
            </a:endParaRPr>
          </a:p>
          <a:p>
            <a:pPr algn="ctr"/>
            <a:r>
              <a:rPr lang="zh-CN" altLang="en-US" sz="2400" smtClean="0">
                <a:solidFill>
                  <a:schemeClr val="tx1"/>
                </a:solidFill>
                <a:latin typeface="宋体" pitchFamily="2" charset="-122"/>
                <a:ea typeface="宋体" pitchFamily="2" charset="-122"/>
              </a:rPr>
              <a:t>结</a:t>
            </a:r>
            <a:r>
              <a:rPr lang="zh-CN" altLang="en-US" sz="2400" smtClean="0">
                <a:solidFill>
                  <a:schemeClr val="tx1"/>
                </a:solidFill>
                <a:latin typeface="宋体" pitchFamily="2" charset="-122"/>
                <a:ea typeface="宋体" pitchFamily="2" charset="-122"/>
              </a:rPr>
              <a:t>构设计原理</a:t>
            </a:r>
            <a:endParaRPr lang="en-US" altLang="zh-CN" sz="2400" smtClean="0">
              <a:solidFill>
                <a:schemeClr val="tx1"/>
              </a:solidFill>
              <a:latin typeface="宋体" pitchFamily="2" charset="-122"/>
              <a:ea typeface="宋体" pitchFamily="2" charset="-122"/>
            </a:endParaRPr>
          </a:p>
          <a:p>
            <a:pPr algn="ctr"/>
            <a:endParaRPr lang="zh-CN" altLang="en-US" sz="2400" smtClean="0">
              <a:solidFill>
                <a:schemeClr val="tx1"/>
              </a:solidFill>
              <a:latin typeface="宋体" pitchFamily="2" charset="-122"/>
              <a:ea typeface="宋体" pitchFamily="2" charset="-122"/>
            </a:endParaRPr>
          </a:p>
          <a:p>
            <a:pPr algn="ctr"/>
            <a:endParaRPr lang="zh-CN" altLang="en-US" sz="2400" smtClean="0">
              <a:solidFill>
                <a:schemeClr val="tx1"/>
              </a:solidFill>
              <a:latin typeface="宋体" pitchFamily="2" charset="-122"/>
              <a:ea typeface="宋体" pitchFamily="2" charset="-122"/>
            </a:endParaRPr>
          </a:p>
          <a:p>
            <a:pPr algn="ctr"/>
            <a:r>
              <a:rPr lang="en-US" altLang="zh-CN" sz="2400" smtClean="0">
                <a:solidFill>
                  <a:schemeClr val="tx1"/>
                </a:solidFill>
                <a:latin typeface="宋体" pitchFamily="2" charset="-122"/>
                <a:ea typeface="宋体" pitchFamily="2" charset="-122"/>
              </a:rPr>
              <a:t>CAD</a:t>
            </a:r>
            <a:r>
              <a:rPr lang="zh-CN" altLang="en-US" sz="2400" smtClean="0">
                <a:solidFill>
                  <a:schemeClr val="tx1"/>
                </a:solidFill>
                <a:latin typeface="宋体" pitchFamily="2" charset="-122"/>
                <a:ea typeface="宋体" pitchFamily="2" charset="-122"/>
              </a:rPr>
              <a:t>制</a:t>
            </a:r>
            <a:r>
              <a:rPr lang="zh-CN" altLang="en-US" sz="2400" smtClean="0">
                <a:solidFill>
                  <a:schemeClr val="tx1"/>
                </a:solidFill>
                <a:latin typeface="宋体" pitchFamily="2" charset="-122"/>
                <a:ea typeface="宋体" pitchFamily="2" charset="-122"/>
              </a:rPr>
              <a:t>图的步</a:t>
            </a:r>
            <a:r>
              <a:rPr lang="zh-CN" altLang="en-US" sz="2400" smtClean="0">
                <a:solidFill>
                  <a:schemeClr val="tx1"/>
                </a:solidFill>
                <a:latin typeface="宋体" pitchFamily="2" charset="-122"/>
                <a:ea typeface="宋体" pitchFamily="2" charset="-122"/>
              </a:rPr>
              <a:t>骤</a:t>
            </a:r>
            <a:endParaRPr lang="zh-CN" altLang="en-US" sz="2400" smtClean="0">
              <a:solidFill>
                <a:schemeClr val="tx1"/>
              </a:solidFill>
              <a:latin typeface="宋体" pitchFamily="2" charset="-122"/>
              <a:ea typeface="宋体" pitchFamily="2" charset="-122"/>
            </a:endParaRPr>
          </a:p>
          <a:p>
            <a:pPr>
              <a:buFont typeface="Wingdings" pitchFamily="2" charset="2"/>
              <a:buNone/>
            </a:pPr>
            <a:endParaRPr lang="zh-CN" altLang="en-US" smtClean="0">
              <a:ea typeface="宋体" pitchFamily="2" charset="-122"/>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linds(horizontal)">
                                      <p:cBhvr>
                                        <p:cTn id="7" dur="500"/>
                                        <p:tgtEl>
                                          <p:spTgt spid="614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147">
                                            <p:txEl>
                                              <p:pRg st="3" end="3"/>
                                            </p:txEl>
                                          </p:spTgt>
                                        </p:tgtEl>
                                        <p:attrNameLst>
                                          <p:attrName>style.visibility</p:attrName>
                                        </p:attrNameLst>
                                      </p:cBhvr>
                                      <p:to>
                                        <p:strVal val="visible"/>
                                      </p:to>
                                    </p:set>
                                    <p:animEffect transition="in" filter="blinds(horizontal)">
                                      <p:cBhvr>
                                        <p:cTn id="10" dur="500"/>
                                        <p:tgtEl>
                                          <p:spTgt spid="6147">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6147">
                                            <p:txEl>
                                              <p:pRg st="6" end="6"/>
                                            </p:txEl>
                                          </p:spTgt>
                                        </p:tgtEl>
                                        <p:attrNameLst>
                                          <p:attrName>style.visibility</p:attrName>
                                        </p:attrNameLst>
                                      </p:cBhvr>
                                      <p:to>
                                        <p:strVal val="visible"/>
                                      </p:to>
                                    </p:set>
                                    <p:animEffect transition="in" filter="blinds(horizontal)">
                                      <p:cBhvr>
                                        <p:cTn id="13" dur="500"/>
                                        <p:tgtEl>
                                          <p:spTgt spid="6147">
                                            <p:txEl>
                                              <p:pRg st="6" end="6"/>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6147">
                                            <p:txEl>
                                              <p:pRg st="9" end="9"/>
                                            </p:txEl>
                                          </p:spTgt>
                                        </p:tgtEl>
                                        <p:attrNameLst>
                                          <p:attrName>style.visibility</p:attrName>
                                        </p:attrNameLst>
                                      </p:cBhvr>
                                      <p:to>
                                        <p:strVal val="visible"/>
                                      </p:to>
                                    </p:set>
                                    <p:animEffect transition="in" filter="blinds(horizontal)">
                                      <p:cBhvr>
                                        <p:cTn id="16" dur="500"/>
                                        <p:tgtEl>
                                          <p:spTgt spid="614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zh-CN" altLang="en-US" smtClean="0">
                <a:ea typeface="宋体" pitchFamily="2" charset="-122"/>
              </a:rPr>
              <a:t>理论知识学习</a:t>
            </a:r>
          </a:p>
        </p:txBody>
      </p:sp>
      <p:sp>
        <p:nvSpPr>
          <p:cNvPr id="7171" name="内容占位符 4"/>
          <p:cNvSpPr>
            <a:spLocks noGrp="1"/>
          </p:cNvSpPr>
          <p:nvPr>
            <p:ph idx="1"/>
          </p:nvPr>
        </p:nvSpPr>
        <p:spPr>
          <a:xfrm>
            <a:off x="1057275" y="939800"/>
            <a:ext cx="7961313" cy="5360988"/>
          </a:xfrm>
        </p:spPr>
        <p:txBody>
          <a:bodyPr/>
          <a:lstStyle/>
          <a:p>
            <a:pPr>
              <a:buFont typeface="Wingdings" pitchFamily="2" charset="2"/>
              <a:buNone/>
            </a:pPr>
            <a:endParaRPr lang="en-US" altLang="zh-CN" sz="2800" smtClean="0">
              <a:solidFill>
                <a:schemeClr val="tx1"/>
              </a:solidFill>
              <a:ea typeface="宋体" pitchFamily="2" charset="-122"/>
            </a:endParaRPr>
          </a:p>
          <a:p>
            <a:pPr lvl="0">
              <a:lnSpc>
                <a:spcPct val="150000"/>
              </a:lnSpc>
            </a:pPr>
            <a:r>
              <a:rPr lang="zh-CN" altLang="en-US" sz="2800" smtClean="0">
                <a:solidFill>
                  <a:schemeClr val="tx1"/>
                </a:solidFill>
              </a:rPr>
              <a:t>开门式翻驳领（弯驳口）的</a:t>
            </a:r>
            <a:r>
              <a:rPr lang="zh-CN" altLang="en-US" sz="2800" smtClean="0">
                <a:solidFill>
                  <a:schemeClr val="tx1"/>
                </a:solidFill>
              </a:rPr>
              <a:t>特</a:t>
            </a:r>
            <a:r>
              <a:rPr lang="zh-CN" altLang="en-US" sz="2800" smtClean="0">
                <a:solidFill>
                  <a:schemeClr val="tx1"/>
                </a:solidFill>
              </a:rPr>
              <a:t>点</a:t>
            </a:r>
            <a:endParaRPr lang="zh-CN" altLang="en-US" sz="2800" smtClean="0">
              <a:solidFill>
                <a:schemeClr val="tx1"/>
              </a:solidFill>
            </a:endParaRPr>
          </a:p>
          <a:p>
            <a:pPr>
              <a:lnSpc>
                <a:spcPct val="150000"/>
              </a:lnSpc>
              <a:buNone/>
            </a:pPr>
            <a:r>
              <a:rPr lang="zh-CN" altLang="en-US" sz="2000" smtClean="0">
                <a:solidFill>
                  <a:schemeClr val="tx1"/>
                </a:solidFill>
              </a:rPr>
              <a:t>     </a:t>
            </a:r>
            <a:r>
              <a:rPr lang="zh-CN" altLang="en-US" sz="2000" smtClean="0">
                <a:solidFill>
                  <a:srgbClr val="FF0000"/>
                </a:solidFill>
                <a:latin typeface="宋体" pitchFamily="2" charset="-122"/>
                <a:ea typeface="宋体" pitchFamily="2" charset="-122"/>
              </a:rPr>
              <a:t>开</a:t>
            </a:r>
            <a:r>
              <a:rPr lang="zh-CN" altLang="en-US" sz="2000" smtClean="0">
                <a:solidFill>
                  <a:srgbClr val="FF0000"/>
                </a:solidFill>
                <a:latin typeface="宋体" pitchFamily="2" charset="-122"/>
                <a:ea typeface="宋体" pitchFamily="2" charset="-122"/>
              </a:rPr>
              <a:t>门式翻驳领（弯驳口）主要特点是驳折线呈弧</a:t>
            </a:r>
            <a:r>
              <a:rPr lang="zh-CN" altLang="en-US" sz="2000" smtClean="0">
                <a:solidFill>
                  <a:srgbClr val="FF0000"/>
                </a:solidFill>
                <a:latin typeface="宋体" pitchFamily="2" charset="-122"/>
                <a:ea typeface="宋体" pitchFamily="2" charset="-122"/>
              </a:rPr>
              <a:t>形</a:t>
            </a:r>
            <a:r>
              <a:rPr lang="zh-CN" altLang="en-US" sz="2000" smtClean="0">
                <a:solidFill>
                  <a:srgbClr val="FF0000"/>
                </a:solidFill>
                <a:latin typeface="宋体" pitchFamily="2" charset="-122"/>
                <a:ea typeface="宋体" pitchFamily="2" charset="-122"/>
              </a:rPr>
              <a:t>。</a:t>
            </a:r>
            <a:endParaRPr lang="en-US" altLang="zh-CN" sz="2000" smtClean="0">
              <a:solidFill>
                <a:srgbClr val="FF0000"/>
              </a:solidFill>
              <a:latin typeface="宋体" pitchFamily="2" charset="-122"/>
              <a:ea typeface="宋体" pitchFamily="2" charset="-122"/>
            </a:endParaRPr>
          </a:p>
          <a:p>
            <a:pPr>
              <a:lnSpc>
                <a:spcPct val="150000"/>
              </a:lnSpc>
              <a:buNone/>
            </a:pPr>
            <a:endParaRPr lang="zh-CN" altLang="en-US" sz="2400" smtClean="0">
              <a:solidFill>
                <a:schemeClr val="tx1"/>
              </a:solidFill>
              <a:latin typeface="宋体" pitchFamily="2" charset="-122"/>
              <a:ea typeface="宋体" pitchFamily="2" charset="-122"/>
            </a:endParaRPr>
          </a:p>
          <a:p>
            <a:pPr>
              <a:lnSpc>
                <a:spcPct val="150000"/>
              </a:lnSpc>
            </a:pPr>
            <a:r>
              <a:rPr lang="zh-CN" altLang="en-US" sz="2800" smtClean="0">
                <a:solidFill>
                  <a:schemeClr val="tx1"/>
                </a:solidFill>
              </a:rPr>
              <a:t>开</a:t>
            </a:r>
            <a:r>
              <a:rPr lang="zh-CN" altLang="en-US" sz="2800" smtClean="0">
                <a:solidFill>
                  <a:schemeClr val="tx1"/>
                </a:solidFill>
              </a:rPr>
              <a:t>门式翻驳领（弯驳口）的结构设计</a:t>
            </a:r>
            <a:r>
              <a:rPr lang="zh-CN" altLang="en-US" sz="2800" smtClean="0">
                <a:solidFill>
                  <a:schemeClr val="tx1"/>
                </a:solidFill>
              </a:rPr>
              <a:t>原</a:t>
            </a:r>
            <a:r>
              <a:rPr lang="zh-CN" altLang="en-US" sz="2800" smtClean="0">
                <a:solidFill>
                  <a:schemeClr val="tx1"/>
                </a:solidFill>
              </a:rPr>
              <a:t>理</a:t>
            </a:r>
            <a:endParaRPr lang="zh-CN" altLang="en-US" sz="2800" smtClean="0">
              <a:solidFill>
                <a:schemeClr val="tx1"/>
              </a:solidFill>
            </a:endParaRPr>
          </a:p>
          <a:p>
            <a:pPr>
              <a:lnSpc>
                <a:spcPct val="150000"/>
              </a:lnSpc>
              <a:buNone/>
            </a:pPr>
            <a:r>
              <a:rPr lang="zh-CN" altLang="en-US" sz="2800" smtClean="0">
                <a:solidFill>
                  <a:schemeClr val="tx1"/>
                </a:solidFill>
              </a:rPr>
              <a:t>    </a:t>
            </a:r>
            <a:r>
              <a:rPr lang="zh-CN" altLang="en-US" sz="2000" smtClean="0">
                <a:solidFill>
                  <a:srgbClr val="FF0000"/>
                </a:solidFill>
                <a:latin typeface="宋体" pitchFamily="2" charset="-122"/>
                <a:ea typeface="宋体" pitchFamily="2" charset="-122"/>
              </a:rPr>
              <a:t>开</a:t>
            </a:r>
            <a:r>
              <a:rPr lang="zh-CN" altLang="en-US" sz="2000" smtClean="0">
                <a:solidFill>
                  <a:srgbClr val="FF0000"/>
                </a:solidFill>
                <a:latin typeface="宋体" pitchFamily="2" charset="-122"/>
                <a:ea typeface="宋体" pitchFamily="2" charset="-122"/>
              </a:rPr>
              <a:t>门式翻驳领（弯驳口）与关门式翻驳领结构基本一致，但开门式反驳了存在撇胸量的设计，同时要将直线型驳折线改为弧线形。</a:t>
            </a:r>
          </a:p>
          <a:p>
            <a:pPr>
              <a:buNone/>
            </a:pPr>
            <a:endParaRPr lang="zh-CN" altLang="en-US" sz="2000" smtClean="0"/>
          </a:p>
          <a:p>
            <a:pPr>
              <a:buNone/>
            </a:pPr>
            <a:endParaRPr lang="zh-CN" altLang="en-US" smtClean="0">
              <a:ea typeface="宋体" pitchFamily="2" charset="-122"/>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box(in)">
                                      <p:cBhvr>
                                        <p:cTn id="7" dur="500"/>
                                        <p:tgtEl>
                                          <p:spTgt spid="7171">
                                            <p:txEl>
                                              <p:pRg st="1" end="1"/>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7171">
                                            <p:txEl>
                                              <p:pRg st="4" end="4"/>
                                            </p:txEl>
                                          </p:spTgt>
                                        </p:tgtEl>
                                        <p:attrNameLst>
                                          <p:attrName>style.visibility</p:attrName>
                                        </p:attrNameLst>
                                      </p:cBhvr>
                                      <p:to>
                                        <p:strVal val="visible"/>
                                      </p:to>
                                    </p:set>
                                    <p:animEffect transition="in" filter="box(in)">
                                      <p:cBhvr>
                                        <p:cTn id="11" dur="500"/>
                                        <p:tgtEl>
                                          <p:spTgt spid="7171">
                                            <p:txEl>
                                              <p:pRg st="4" end="4"/>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nodeType="clickEffect">
                                  <p:stCondLst>
                                    <p:cond delay="0"/>
                                  </p:stCondLst>
                                  <p:iterate type="lt">
                                    <p:tmPct val="10000"/>
                                  </p:iterate>
                                  <p:childTnLst>
                                    <p:set>
                                      <p:cBhvr>
                                        <p:cTn id="15" dur="1" fill="hold">
                                          <p:stCondLst>
                                            <p:cond delay="0"/>
                                          </p:stCondLst>
                                        </p:cTn>
                                        <p:tgtEl>
                                          <p:spTgt spid="7171">
                                            <p:txEl>
                                              <p:pRg st="2" end="2"/>
                                            </p:txEl>
                                          </p:spTgt>
                                        </p:tgtEl>
                                        <p:attrNameLst>
                                          <p:attrName>style.visibility</p:attrName>
                                        </p:attrNameLst>
                                      </p:cBhvr>
                                      <p:to>
                                        <p:strVal val="visible"/>
                                      </p:to>
                                    </p:set>
                                    <p:animEffect transition="in" filter="fade">
                                      <p:cBhvr>
                                        <p:cTn id="16" dur="1000"/>
                                        <p:tgtEl>
                                          <p:spTgt spid="7171">
                                            <p:txEl>
                                              <p:pRg st="2" end="2"/>
                                            </p:txEl>
                                          </p:spTgt>
                                        </p:tgtEl>
                                      </p:cBhvr>
                                    </p:animEffect>
                                    <p:anim calcmode="lin" valueType="num">
                                      <p:cBhvr>
                                        <p:cTn id="17" dur="1000" fill="hold"/>
                                        <p:tgtEl>
                                          <p:spTgt spid="7171">
                                            <p:txEl>
                                              <p:pRg st="2" end="2"/>
                                            </p:txEl>
                                          </p:spTgt>
                                        </p:tgtEl>
                                        <p:attrNameLst>
                                          <p:attrName>ppt_x</p:attrName>
                                        </p:attrNameLst>
                                      </p:cBhvr>
                                      <p:tavLst>
                                        <p:tav tm="0">
                                          <p:val>
                                            <p:strVal val="#ppt_x-.1"/>
                                          </p:val>
                                        </p:tav>
                                        <p:tav tm="100000">
                                          <p:val>
                                            <p:strVal val="#ppt_x"/>
                                          </p:val>
                                        </p:tav>
                                      </p:tavLst>
                                    </p:anim>
                                    <p:anim calcmode="lin" valueType="num">
                                      <p:cBhvr>
                                        <p:cTn id="18" dur="10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nodeType="clickEffect">
                                  <p:stCondLst>
                                    <p:cond delay="0"/>
                                  </p:stCondLst>
                                  <p:iterate type="lt">
                                    <p:tmPct val="10000"/>
                                  </p:iterate>
                                  <p:childTnLst>
                                    <p:set>
                                      <p:cBhvr>
                                        <p:cTn id="22" dur="1" fill="hold">
                                          <p:stCondLst>
                                            <p:cond delay="0"/>
                                          </p:stCondLst>
                                        </p:cTn>
                                        <p:tgtEl>
                                          <p:spTgt spid="7171">
                                            <p:txEl>
                                              <p:pRg st="5" end="5"/>
                                            </p:txEl>
                                          </p:spTgt>
                                        </p:tgtEl>
                                        <p:attrNameLst>
                                          <p:attrName>style.visibility</p:attrName>
                                        </p:attrNameLst>
                                      </p:cBhvr>
                                      <p:to>
                                        <p:strVal val="visible"/>
                                      </p:to>
                                    </p:set>
                                    <p:animEffect transition="in" filter="fade">
                                      <p:cBhvr>
                                        <p:cTn id="23" dur="1000"/>
                                        <p:tgtEl>
                                          <p:spTgt spid="7171">
                                            <p:txEl>
                                              <p:pRg st="5" end="5"/>
                                            </p:txEl>
                                          </p:spTgt>
                                        </p:tgtEl>
                                      </p:cBhvr>
                                    </p:animEffect>
                                    <p:anim calcmode="lin" valueType="num">
                                      <p:cBhvr>
                                        <p:cTn id="24" dur="1000" fill="hold"/>
                                        <p:tgtEl>
                                          <p:spTgt spid="7171">
                                            <p:txEl>
                                              <p:pRg st="5" end="5"/>
                                            </p:txEl>
                                          </p:spTgt>
                                        </p:tgtEl>
                                        <p:attrNameLst>
                                          <p:attrName>ppt_x</p:attrName>
                                        </p:attrNameLst>
                                      </p:cBhvr>
                                      <p:tavLst>
                                        <p:tav tm="0">
                                          <p:val>
                                            <p:strVal val="#ppt_x-.1"/>
                                          </p:val>
                                        </p:tav>
                                        <p:tav tm="100000">
                                          <p:val>
                                            <p:strVal val="#ppt_x"/>
                                          </p:val>
                                        </p:tav>
                                      </p:tavLst>
                                    </p:anim>
                                    <p:anim calcmode="lin" valueType="num">
                                      <p:cBhvr>
                                        <p:cTn id="25" dur="1000" fill="hold"/>
                                        <p:tgtEl>
                                          <p:spTgt spid="717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a:xfrm>
            <a:off x="1025525" y="336550"/>
            <a:ext cx="7958138" cy="1011238"/>
          </a:xfrm>
        </p:spPr>
        <p:txBody>
          <a:bodyPr/>
          <a:lstStyle/>
          <a:p>
            <a:r>
              <a:rPr lang="zh-CN" altLang="en-US" smtClean="0">
                <a:ea typeface="宋体" pitchFamily="2" charset="-122"/>
              </a:rPr>
              <a:t>实践操作训练</a:t>
            </a:r>
            <a:br>
              <a:rPr lang="zh-CN" altLang="en-US" smtClean="0">
                <a:ea typeface="宋体" pitchFamily="2" charset="-122"/>
              </a:rPr>
            </a:br>
            <a:endParaRPr lang="zh-CN" altLang="en-US" smtClean="0">
              <a:ea typeface="宋体" pitchFamily="2" charset="-122"/>
            </a:endParaRPr>
          </a:p>
        </p:txBody>
      </p:sp>
      <p:sp>
        <p:nvSpPr>
          <p:cNvPr id="8195" name="内容占位符 2"/>
          <p:cNvSpPr>
            <a:spLocks noGrp="1"/>
          </p:cNvSpPr>
          <p:nvPr>
            <p:ph idx="1"/>
          </p:nvPr>
        </p:nvSpPr>
        <p:spPr>
          <a:xfrm>
            <a:off x="1066800" y="1355725"/>
            <a:ext cx="6810375" cy="3951288"/>
          </a:xfrm>
        </p:spPr>
        <p:txBody>
          <a:bodyPr/>
          <a:lstStyle/>
          <a:p>
            <a:pPr>
              <a:buFont typeface="Wingdings" pitchFamily="2" charset="2"/>
              <a:buNone/>
            </a:pPr>
            <a:r>
              <a:rPr lang="en-US" altLang="zh-CN" smtClean="0">
                <a:solidFill>
                  <a:schemeClr val="tx1"/>
                </a:solidFill>
                <a:latin typeface="宋体" pitchFamily="2" charset="-122"/>
                <a:ea typeface="宋体" pitchFamily="2" charset="-122"/>
              </a:rPr>
              <a:t>1</a:t>
            </a:r>
            <a:r>
              <a:rPr lang="zh-CN" altLang="en-US" smtClean="0">
                <a:solidFill>
                  <a:schemeClr val="tx1"/>
                </a:solidFill>
                <a:latin typeface="宋体" pitchFamily="2" charset="-122"/>
                <a:ea typeface="宋体" pitchFamily="2" charset="-122"/>
              </a:rPr>
              <a:t>、工具的选择与操作</a:t>
            </a:r>
            <a:endParaRPr lang="en-US" altLang="zh-CN" smtClean="0">
              <a:solidFill>
                <a:schemeClr val="tx1"/>
              </a:solidFill>
              <a:latin typeface="宋体" pitchFamily="2" charset="-122"/>
              <a:ea typeface="宋体" pitchFamily="2" charset="-122"/>
            </a:endParaRPr>
          </a:p>
          <a:p>
            <a:pPr>
              <a:buFont typeface="Wingdings" pitchFamily="2" charset="2"/>
              <a:buNone/>
            </a:pPr>
            <a:r>
              <a:rPr lang="zh-CN" altLang="en-US" sz="2400" smtClean="0">
                <a:solidFill>
                  <a:schemeClr val="tx1"/>
                </a:solidFill>
                <a:latin typeface="宋体" pitchFamily="2" charset="-122"/>
                <a:ea typeface="宋体" pitchFamily="2" charset="-122"/>
              </a:rPr>
              <a:t>（</a:t>
            </a:r>
            <a:r>
              <a:rPr lang="en-US" altLang="zh-CN" sz="2400" smtClean="0">
                <a:solidFill>
                  <a:schemeClr val="tx1"/>
                </a:solidFill>
                <a:latin typeface="宋体" pitchFamily="2" charset="-122"/>
                <a:ea typeface="宋体" pitchFamily="2" charset="-122"/>
              </a:rPr>
              <a:t>1</a:t>
            </a:r>
            <a:r>
              <a:rPr lang="zh-CN" altLang="en-US" sz="2400" smtClean="0">
                <a:solidFill>
                  <a:schemeClr val="tx1"/>
                </a:solidFill>
                <a:latin typeface="宋体" pitchFamily="2" charset="-122"/>
                <a:ea typeface="宋体" pitchFamily="2" charset="-122"/>
              </a:rPr>
              <a:t>）绘图工具</a:t>
            </a:r>
          </a:p>
          <a:p>
            <a:pPr>
              <a:lnSpc>
                <a:spcPct val="150000"/>
              </a:lnSpc>
              <a:buFont typeface="Wingdings" pitchFamily="2" charset="2"/>
              <a:buNone/>
            </a:pPr>
            <a:r>
              <a:rPr lang="zh-CN" altLang="en-US" sz="2400" smtClean="0">
                <a:solidFill>
                  <a:schemeClr val="tx1"/>
                </a:solidFill>
                <a:latin typeface="宋体" pitchFamily="2" charset="-122"/>
                <a:ea typeface="宋体" pitchFamily="2" charset="-122"/>
              </a:rPr>
              <a:t>           </a:t>
            </a:r>
            <a:r>
              <a:rPr lang="zh-CN" altLang="en-US" sz="2400" smtClean="0">
                <a:solidFill>
                  <a:schemeClr val="tx1"/>
                </a:solidFill>
                <a:latin typeface="宋体" pitchFamily="2" charset="-122"/>
                <a:ea typeface="宋体" pitchFamily="2" charset="-122"/>
              </a:rPr>
              <a:t>智</a:t>
            </a:r>
            <a:r>
              <a:rPr lang="zh-CN" altLang="en-US" sz="2400" smtClean="0">
                <a:solidFill>
                  <a:schemeClr val="tx1"/>
                </a:solidFill>
                <a:latin typeface="宋体" pitchFamily="2" charset="-122"/>
                <a:ea typeface="宋体" pitchFamily="2" charset="-122"/>
              </a:rPr>
              <a:t>能笔     </a:t>
            </a:r>
            <a:r>
              <a:rPr lang="zh-CN" altLang="en-US" sz="2400" smtClean="0">
                <a:solidFill>
                  <a:schemeClr val="tx1"/>
                </a:solidFill>
                <a:latin typeface="宋体" pitchFamily="2" charset="-122"/>
                <a:ea typeface="宋体" pitchFamily="2" charset="-122"/>
              </a:rPr>
              <a:t>  </a:t>
            </a:r>
            <a:r>
              <a:rPr lang="en-US" altLang="zh-CN" sz="2400" smtClean="0">
                <a:solidFill>
                  <a:schemeClr val="tx1"/>
                </a:solidFill>
                <a:latin typeface="宋体" pitchFamily="2" charset="-122"/>
                <a:ea typeface="宋体" pitchFamily="2" charset="-122"/>
              </a:rPr>
              <a:t>F</a:t>
            </a:r>
            <a:endParaRPr lang="zh-CN" altLang="en-US" sz="2400" smtClean="0">
              <a:solidFill>
                <a:schemeClr val="tx1"/>
              </a:solidFill>
              <a:latin typeface="宋体" pitchFamily="2" charset="-122"/>
              <a:ea typeface="宋体" pitchFamily="2" charset="-122"/>
            </a:endParaRPr>
          </a:p>
          <a:p>
            <a:pPr>
              <a:lnSpc>
                <a:spcPct val="150000"/>
              </a:lnSpc>
              <a:buFont typeface="Wingdings" pitchFamily="2" charset="2"/>
              <a:buNone/>
            </a:pPr>
            <a:r>
              <a:rPr lang="zh-CN" altLang="en-US" sz="2400" smtClean="0">
                <a:solidFill>
                  <a:schemeClr val="tx1"/>
                </a:solidFill>
                <a:latin typeface="宋体" pitchFamily="2" charset="-122"/>
                <a:ea typeface="宋体" pitchFamily="2" charset="-122"/>
              </a:rPr>
              <a:t>           </a:t>
            </a:r>
            <a:r>
              <a:rPr lang="zh-CN" altLang="en-US" sz="2400" smtClean="0">
                <a:solidFill>
                  <a:schemeClr val="tx1"/>
                </a:solidFill>
                <a:latin typeface="宋体" pitchFamily="2" charset="-122"/>
                <a:ea typeface="宋体" pitchFamily="2" charset="-122"/>
              </a:rPr>
              <a:t>调</a:t>
            </a:r>
            <a:r>
              <a:rPr lang="zh-CN" altLang="en-US" sz="2400" smtClean="0">
                <a:solidFill>
                  <a:schemeClr val="tx1"/>
                </a:solidFill>
                <a:latin typeface="宋体" pitchFamily="2" charset="-122"/>
                <a:ea typeface="宋体" pitchFamily="2" charset="-122"/>
              </a:rPr>
              <a:t>整工具     </a:t>
            </a:r>
            <a:r>
              <a:rPr lang="en-US" altLang="zh-CN" sz="2400" smtClean="0">
                <a:solidFill>
                  <a:schemeClr val="tx1"/>
                </a:solidFill>
                <a:latin typeface="宋体" pitchFamily="2" charset="-122"/>
                <a:ea typeface="宋体" pitchFamily="2" charset="-122"/>
              </a:rPr>
              <a:t>A</a:t>
            </a:r>
          </a:p>
          <a:p>
            <a:pPr>
              <a:lnSpc>
                <a:spcPct val="150000"/>
              </a:lnSpc>
              <a:buFont typeface="Wingdings" pitchFamily="2" charset="2"/>
              <a:buNone/>
            </a:pPr>
            <a:r>
              <a:rPr lang="en-US" altLang="zh-CN" sz="2400" smtClean="0">
                <a:solidFill>
                  <a:schemeClr val="tx1"/>
                </a:solidFill>
                <a:latin typeface="宋体" pitchFamily="2" charset="-122"/>
                <a:ea typeface="宋体" pitchFamily="2" charset="-122"/>
              </a:rPr>
              <a:t>           </a:t>
            </a:r>
            <a:r>
              <a:rPr lang="zh-CN" altLang="en-US" sz="2400" smtClean="0">
                <a:solidFill>
                  <a:schemeClr val="tx1"/>
                </a:solidFill>
                <a:latin typeface="宋体" pitchFamily="2" charset="-122"/>
                <a:ea typeface="宋体" pitchFamily="2" charset="-122"/>
              </a:rPr>
              <a:t>对称         </a:t>
            </a:r>
            <a:r>
              <a:rPr lang="en-US" altLang="zh-CN" sz="2400" smtClean="0">
                <a:solidFill>
                  <a:schemeClr val="tx1"/>
                </a:solidFill>
                <a:latin typeface="宋体" pitchFamily="2" charset="-122"/>
                <a:ea typeface="宋体" pitchFamily="2" charset="-122"/>
              </a:rPr>
              <a:t>K</a:t>
            </a:r>
            <a:endParaRPr lang="zh-CN" altLang="en-US" sz="2400" smtClean="0">
              <a:solidFill>
                <a:schemeClr val="tx1"/>
              </a:solidFill>
              <a:latin typeface="宋体" pitchFamily="2" charset="-122"/>
              <a:ea typeface="宋体" pitchFamily="2" charset="-122"/>
            </a:endParaRPr>
          </a:p>
          <a:p>
            <a:pPr>
              <a:lnSpc>
                <a:spcPct val="150000"/>
              </a:lnSpc>
              <a:buFont typeface="Wingdings" pitchFamily="2" charset="2"/>
              <a:buNone/>
            </a:pPr>
            <a:r>
              <a:rPr lang="zh-CN" altLang="en-US" sz="2400" smtClean="0">
                <a:solidFill>
                  <a:schemeClr val="tx1"/>
                </a:solidFill>
                <a:latin typeface="宋体" pitchFamily="2" charset="-122"/>
                <a:ea typeface="宋体" pitchFamily="2" charset="-122"/>
              </a:rPr>
              <a:t>           </a:t>
            </a:r>
            <a:r>
              <a:rPr lang="zh-CN" altLang="en-US" sz="2400" smtClean="0">
                <a:solidFill>
                  <a:schemeClr val="tx1"/>
                </a:solidFill>
                <a:latin typeface="宋体" pitchFamily="2" charset="-122"/>
                <a:ea typeface="宋体" pitchFamily="2" charset="-122"/>
              </a:rPr>
              <a:t>撤</a:t>
            </a:r>
            <a:r>
              <a:rPr lang="zh-CN" altLang="en-US" sz="2400" smtClean="0">
                <a:solidFill>
                  <a:schemeClr val="tx1"/>
                </a:solidFill>
                <a:latin typeface="宋体" pitchFamily="2" charset="-122"/>
                <a:ea typeface="宋体" pitchFamily="2" charset="-122"/>
              </a:rPr>
              <a:t>消      </a:t>
            </a:r>
            <a:r>
              <a:rPr lang="zh-CN" altLang="en-US" sz="2400" smtClean="0">
                <a:solidFill>
                  <a:schemeClr val="tx1"/>
                </a:solidFill>
                <a:latin typeface="宋体" pitchFamily="2" charset="-122"/>
                <a:ea typeface="宋体" pitchFamily="2" charset="-122"/>
              </a:rPr>
              <a:t> </a:t>
            </a:r>
            <a:r>
              <a:rPr lang="en-US" altLang="zh-CN" sz="2400" smtClean="0">
                <a:solidFill>
                  <a:schemeClr val="tx1"/>
                </a:solidFill>
                <a:latin typeface="宋体" pitchFamily="2" charset="-122"/>
                <a:ea typeface="宋体" pitchFamily="2" charset="-122"/>
              </a:rPr>
              <a:t>Ctrl+Z</a:t>
            </a:r>
            <a:endParaRPr lang="zh-CN" altLang="en-US" sz="2400" smtClean="0">
              <a:solidFill>
                <a:schemeClr val="tx1"/>
              </a:solidFill>
              <a:latin typeface="宋体" pitchFamily="2" charset="-122"/>
              <a:ea typeface="宋体" pitchFamily="2" charset="-122"/>
            </a:endParaRPr>
          </a:p>
          <a:p>
            <a:pPr>
              <a:lnSpc>
                <a:spcPct val="150000"/>
              </a:lnSpc>
              <a:buFont typeface="Wingdings" pitchFamily="2" charset="2"/>
              <a:buNone/>
            </a:pPr>
            <a:r>
              <a:rPr lang="zh-CN" altLang="en-US" sz="2400" smtClean="0">
                <a:solidFill>
                  <a:schemeClr val="tx1"/>
                </a:solidFill>
                <a:latin typeface="宋体" pitchFamily="2" charset="-122"/>
                <a:ea typeface="宋体" pitchFamily="2" charset="-122"/>
              </a:rPr>
              <a:t>           </a:t>
            </a:r>
            <a:r>
              <a:rPr lang="zh-CN" altLang="en-US" sz="2400" smtClean="0">
                <a:solidFill>
                  <a:schemeClr val="tx1"/>
                </a:solidFill>
                <a:latin typeface="宋体" pitchFamily="2" charset="-122"/>
                <a:ea typeface="宋体" pitchFamily="2" charset="-122"/>
              </a:rPr>
              <a:t>橡</a:t>
            </a:r>
            <a:r>
              <a:rPr lang="zh-CN" altLang="en-US" sz="2400" smtClean="0">
                <a:solidFill>
                  <a:schemeClr val="tx1"/>
                </a:solidFill>
                <a:latin typeface="宋体" pitchFamily="2" charset="-122"/>
                <a:ea typeface="宋体" pitchFamily="2" charset="-122"/>
              </a:rPr>
              <a:t>皮        </a:t>
            </a:r>
            <a:r>
              <a:rPr lang="zh-CN" altLang="en-US" sz="2400" smtClean="0">
                <a:solidFill>
                  <a:schemeClr val="tx1"/>
                </a:solidFill>
                <a:latin typeface="宋体" pitchFamily="2" charset="-122"/>
                <a:ea typeface="宋体" pitchFamily="2" charset="-122"/>
              </a:rPr>
              <a:t> </a:t>
            </a:r>
            <a:r>
              <a:rPr lang="en-US" altLang="zh-CN" sz="2400" smtClean="0">
                <a:solidFill>
                  <a:schemeClr val="tx1"/>
                </a:solidFill>
                <a:latin typeface="宋体" pitchFamily="2" charset="-122"/>
                <a:ea typeface="宋体" pitchFamily="2" charset="-122"/>
              </a:rPr>
              <a:t>E</a:t>
            </a:r>
            <a:endParaRPr lang="zh-CN" altLang="en-US" sz="2400" smtClean="0">
              <a:solidFill>
                <a:schemeClr val="tx1"/>
              </a:solidFill>
              <a:latin typeface="宋体" pitchFamily="2" charset="-122"/>
              <a:ea typeface="宋体" pitchFamily="2" charset="-122"/>
            </a:endParaRPr>
          </a:p>
          <a:p>
            <a:pPr>
              <a:lnSpc>
                <a:spcPct val="150000"/>
              </a:lnSpc>
              <a:buFont typeface="Wingdings" pitchFamily="2" charset="2"/>
              <a:buNone/>
            </a:pPr>
            <a:r>
              <a:rPr lang="zh-CN" altLang="en-US" sz="2400" smtClean="0">
                <a:solidFill>
                  <a:schemeClr val="tx1"/>
                </a:solidFill>
                <a:latin typeface="宋体" pitchFamily="2" charset="-122"/>
                <a:ea typeface="宋体" pitchFamily="2" charset="-122"/>
              </a:rPr>
              <a:t>           </a:t>
            </a:r>
            <a:r>
              <a:rPr lang="zh-CN" altLang="en-US" sz="2400" smtClean="0">
                <a:solidFill>
                  <a:schemeClr val="tx1"/>
                </a:solidFill>
                <a:latin typeface="宋体" pitchFamily="2" charset="-122"/>
                <a:ea typeface="宋体" pitchFamily="2" charset="-122"/>
              </a:rPr>
              <a:t>原</a:t>
            </a:r>
            <a:r>
              <a:rPr lang="zh-CN" altLang="en-US" sz="2400" smtClean="0">
                <a:solidFill>
                  <a:schemeClr val="tx1"/>
                </a:solidFill>
                <a:latin typeface="宋体" pitchFamily="2" charset="-122"/>
                <a:ea typeface="宋体" pitchFamily="2" charset="-122"/>
              </a:rPr>
              <a:t>型调入   </a:t>
            </a:r>
          </a:p>
          <a:p>
            <a:endParaRPr lang="zh-CN" altLang="en-US" smtClean="0">
              <a:ea typeface="宋体" pitchFamily="2" charset="-122"/>
            </a:endParaRPr>
          </a:p>
        </p:txBody>
      </p:sp>
      <p:pic>
        <p:nvPicPr>
          <p:cNvPr id="8196" name="Picture 3" descr="toolbmp6"/>
          <p:cNvPicPr>
            <a:picLocks noChangeAspect="1" noChangeArrowheads="1"/>
          </p:cNvPicPr>
          <p:nvPr/>
        </p:nvPicPr>
        <p:blipFill>
          <a:blip r:embed="rId2"/>
          <a:srcRect/>
          <a:stretch>
            <a:fillRect/>
          </a:stretch>
        </p:blipFill>
        <p:spPr bwMode="auto">
          <a:xfrm>
            <a:off x="2278290" y="2636611"/>
            <a:ext cx="266700" cy="228600"/>
          </a:xfrm>
          <a:prstGeom prst="rect">
            <a:avLst/>
          </a:prstGeom>
          <a:noFill/>
          <a:ln w="9525">
            <a:noFill/>
            <a:miter lim="800000"/>
            <a:headEnd/>
            <a:tailEnd/>
          </a:ln>
        </p:spPr>
      </p:pic>
      <p:pic>
        <p:nvPicPr>
          <p:cNvPr id="8197" name="Picture 4" descr="toolbmp5"/>
          <p:cNvPicPr>
            <a:picLocks noChangeAspect="1" noChangeArrowheads="1"/>
          </p:cNvPicPr>
          <p:nvPr/>
        </p:nvPicPr>
        <p:blipFill>
          <a:blip r:embed="rId3"/>
          <a:srcRect/>
          <a:stretch>
            <a:fillRect/>
          </a:stretch>
        </p:blipFill>
        <p:spPr bwMode="auto">
          <a:xfrm>
            <a:off x="2269445" y="3203803"/>
            <a:ext cx="266700" cy="228600"/>
          </a:xfrm>
          <a:prstGeom prst="rect">
            <a:avLst/>
          </a:prstGeom>
          <a:noFill/>
          <a:ln w="9525">
            <a:noFill/>
            <a:miter lim="800000"/>
            <a:headEnd/>
            <a:tailEnd/>
          </a:ln>
        </p:spPr>
      </p:pic>
      <p:pic>
        <p:nvPicPr>
          <p:cNvPr id="8198" name="Picture 5" descr="toolbmp76"/>
          <p:cNvPicPr>
            <a:picLocks noChangeAspect="1" noChangeArrowheads="1"/>
          </p:cNvPicPr>
          <p:nvPr/>
        </p:nvPicPr>
        <p:blipFill>
          <a:blip r:embed="rId4"/>
          <a:srcRect/>
          <a:stretch>
            <a:fillRect/>
          </a:stretch>
        </p:blipFill>
        <p:spPr bwMode="auto">
          <a:xfrm>
            <a:off x="2278062" y="4471989"/>
            <a:ext cx="266700" cy="228600"/>
          </a:xfrm>
          <a:prstGeom prst="rect">
            <a:avLst/>
          </a:prstGeom>
          <a:noFill/>
          <a:ln w="9525">
            <a:noFill/>
            <a:miter lim="800000"/>
            <a:headEnd/>
            <a:tailEnd/>
          </a:ln>
        </p:spPr>
      </p:pic>
      <p:pic>
        <p:nvPicPr>
          <p:cNvPr id="8199" name="Picture 6" descr="Toolbmp14"/>
          <p:cNvPicPr>
            <a:picLocks noChangeAspect="1" noChangeArrowheads="1"/>
          </p:cNvPicPr>
          <p:nvPr/>
        </p:nvPicPr>
        <p:blipFill>
          <a:blip r:embed="rId5"/>
          <a:srcRect/>
          <a:stretch>
            <a:fillRect/>
          </a:stretch>
        </p:blipFill>
        <p:spPr bwMode="auto">
          <a:xfrm>
            <a:off x="2271712" y="5122408"/>
            <a:ext cx="266700" cy="228600"/>
          </a:xfrm>
          <a:prstGeom prst="rect">
            <a:avLst/>
          </a:prstGeom>
          <a:noFill/>
          <a:ln w="9525">
            <a:noFill/>
            <a:miter lim="800000"/>
            <a:headEnd/>
            <a:tailEnd/>
          </a:ln>
        </p:spPr>
      </p:pic>
      <p:pic>
        <p:nvPicPr>
          <p:cNvPr id="8200" name="Picture 7"/>
          <p:cNvPicPr>
            <a:picLocks noChangeAspect="1" noChangeArrowheads="1"/>
          </p:cNvPicPr>
          <p:nvPr/>
        </p:nvPicPr>
        <p:blipFill>
          <a:blip r:embed="rId6"/>
          <a:srcRect/>
          <a:stretch>
            <a:fillRect/>
          </a:stretch>
        </p:blipFill>
        <p:spPr bwMode="auto">
          <a:xfrm>
            <a:off x="2230663" y="5686878"/>
            <a:ext cx="314325" cy="285750"/>
          </a:xfrm>
          <a:prstGeom prst="rect">
            <a:avLst/>
          </a:prstGeom>
          <a:noFill/>
          <a:ln w="9525">
            <a:noFill/>
            <a:miter lim="800000"/>
            <a:headEnd/>
            <a:tailEnd/>
          </a:ln>
        </p:spPr>
      </p:pic>
      <p:pic>
        <p:nvPicPr>
          <p:cNvPr id="10" name="图片 9" descr="F:\腾讯QQ\QQ垃圾文件\1021487255\FileRecv\MobileFile\Image\QNV3HJ%_DN{PPIF}HLDT{G1.png"/>
          <p:cNvPicPr/>
          <p:nvPr/>
        </p:nvPicPr>
        <p:blipFill>
          <a:blip r:embed="rId7"/>
          <a:srcRect/>
          <a:stretch>
            <a:fillRect/>
          </a:stretch>
        </p:blipFill>
        <p:spPr bwMode="auto">
          <a:xfrm>
            <a:off x="2279876" y="3810877"/>
            <a:ext cx="295275" cy="30304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animEffect transition="in" filter="checkerboard(across)">
                                      <p:cBhvr>
                                        <p:cTn id="7" dur="500"/>
                                        <p:tgtEl>
                                          <p:spTgt spid="819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195">
                                            <p:txEl>
                                              <p:pRg st="3" end="3"/>
                                            </p:txEl>
                                          </p:spTgt>
                                        </p:tgtEl>
                                        <p:attrNameLst>
                                          <p:attrName>style.visibility</p:attrName>
                                        </p:attrNameLst>
                                      </p:cBhvr>
                                      <p:to>
                                        <p:strVal val="visible"/>
                                      </p:to>
                                    </p:set>
                                    <p:animEffect transition="in" filter="checkerboard(across)">
                                      <p:cBhvr>
                                        <p:cTn id="12" dur="500"/>
                                        <p:tgtEl>
                                          <p:spTgt spid="819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195">
                                            <p:txEl>
                                              <p:pRg st="4" end="4"/>
                                            </p:txEl>
                                          </p:spTgt>
                                        </p:tgtEl>
                                        <p:attrNameLst>
                                          <p:attrName>style.visibility</p:attrName>
                                        </p:attrNameLst>
                                      </p:cBhvr>
                                      <p:to>
                                        <p:strVal val="visible"/>
                                      </p:to>
                                    </p:set>
                                    <p:animEffect transition="in" filter="checkerboard(across)">
                                      <p:cBhvr>
                                        <p:cTn id="17" dur="500"/>
                                        <p:tgtEl>
                                          <p:spTgt spid="819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8195">
                                            <p:txEl>
                                              <p:pRg st="5" end="5"/>
                                            </p:txEl>
                                          </p:spTgt>
                                        </p:tgtEl>
                                        <p:attrNameLst>
                                          <p:attrName>style.visibility</p:attrName>
                                        </p:attrNameLst>
                                      </p:cBhvr>
                                      <p:to>
                                        <p:strVal val="visible"/>
                                      </p:to>
                                    </p:set>
                                    <p:animEffect transition="in" filter="checkerboard(across)">
                                      <p:cBhvr>
                                        <p:cTn id="22" dur="500"/>
                                        <p:tgtEl>
                                          <p:spTgt spid="819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8195">
                                            <p:txEl>
                                              <p:pRg st="6" end="6"/>
                                            </p:txEl>
                                          </p:spTgt>
                                        </p:tgtEl>
                                        <p:attrNameLst>
                                          <p:attrName>style.visibility</p:attrName>
                                        </p:attrNameLst>
                                      </p:cBhvr>
                                      <p:to>
                                        <p:strVal val="visible"/>
                                      </p:to>
                                    </p:set>
                                    <p:animEffect transition="in" filter="checkerboard(across)">
                                      <p:cBhvr>
                                        <p:cTn id="27" dur="500"/>
                                        <p:tgtEl>
                                          <p:spTgt spid="819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8195">
                                            <p:txEl>
                                              <p:pRg st="7" end="7"/>
                                            </p:txEl>
                                          </p:spTgt>
                                        </p:tgtEl>
                                        <p:attrNameLst>
                                          <p:attrName>style.visibility</p:attrName>
                                        </p:attrNameLst>
                                      </p:cBhvr>
                                      <p:to>
                                        <p:strVal val="visible"/>
                                      </p:to>
                                    </p:set>
                                    <p:animEffect transition="in" filter="checkerboard(across)">
                                      <p:cBhvr>
                                        <p:cTn id="32" dur="500"/>
                                        <p:tgtEl>
                                          <p:spTgt spid="8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smtClean="0">
                <a:ea typeface="宋体" pitchFamily="2" charset="-122"/>
              </a:rPr>
              <a:t>实践操作训练</a:t>
            </a:r>
          </a:p>
        </p:txBody>
      </p:sp>
      <p:sp>
        <p:nvSpPr>
          <p:cNvPr id="9219" name="内容占位符 2"/>
          <p:cNvSpPr>
            <a:spLocks noGrp="1"/>
          </p:cNvSpPr>
          <p:nvPr>
            <p:ph idx="1"/>
          </p:nvPr>
        </p:nvSpPr>
        <p:spPr/>
        <p:txBody>
          <a:bodyPr/>
          <a:lstStyle/>
          <a:p>
            <a:pPr>
              <a:buFont typeface="Wingdings" pitchFamily="2" charset="2"/>
              <a:buNone/>
            </a:pPr>
            <a:r>
              <a:rPr lang="zh-CN" altLang="en-US" sz="1800" smtClean="0">
                <a:solidFill>
                  <a:schemeClr val="tx1"/>
                </a:solidFill>
                <a:ea typeface="宋体" pitchFamily="2" charset="-122"/>
              </a:rPr>
              <a:t>（</a:t>
            </a:r>
            <a:r>
              <a:rPr lang="en-US" altLang="zh-CN" sz="1800" smtClean="0">
                <a:solidFill>
                  <a:schemeClr val="tx1"/>
                </a:solidFill>
                <a:ea typeface="宋体" pitchFamily="2" charset="-122"/>
              </a:rPr>
              <a:t>2</a:t>
            </a:r>
            <a:r>
              <a:rPr lang="zh-CN" altLang="en-US" sz="1800" smtClean="0">
                <a:solidFill>
                  <a:schemeClr val="tx1"/>
                </a:solidFill>
                <a:ea typeface="宋体" pitchFamily="2" charset="-122"/>
              </a:rPr>
              <a:t>）工具的操作</a:t>
            </a:r>
          </a:p>
          <a:p>
            <a:pPr>
              <a:buFont typeface="Wingdings" pitchFamily="2" charset="2"/>
              <a:buNone/>
            </a:pPr>
            <a:r>
              <a:rPr lang="zh-CN" altLang="en-US" sz="1800" smtClean="0">
                <a:solidFill>
                  <a:schemeClr val="tx1"/>
                </a:solidFill>
                <a:ea typeface="宋体" pitchFamily="2" charset="-122"/>
              </a:rPr>
              <a:t>智能笔</a:t>
            </a:r>
          </a:p>
          <a:p>
            <a:pPr>
              <a:buFont typeface="Wingdings" pitchFamily="2" charset="2"/>
              <a:buNone/>
            </a:pPr>
            <a:r>
              <a:rPr lang="zh-CN" altLang="en-US" sz="1800" smtClean="0">
                <a:solidFill>
                  <a:schemeClr val="tx1"/>
                </a:solidFill>
                <a:ea typeface="宋体" pitchFamily="2" charset="-122"/>
              </a:rPr>
              <a:t>功能：用来画线</a:t>
            </a:r>
          </a:p>
          <a:p>
            <a:pPr>
              <a:buFont typeface="Wingdings" pitchFamily="2" charset="2"/>
              <a:buNone/>
            </a:pPr>
            <a:r>
              <a:rPr lang="zh-CN" altLang="en-US" sz="1800" smtClean="0">
                <a:solidFill>
                  <a:schemeClr val="tx1"/>
                </a:solidFill>
                <a:ea typeface="宋体" pitchFamily="2" charset="-122"/>
              </a:rPr>
              <a:t>操作方式一：</a:t>
            </a:r>
          </a:p>
          <a:p>
            <a:pPr>
              <a:buFont typeface="Wingdings" pitchFamily="2" charset="2"/>
              <a:buNone/>
            </a:pPr>
            <a:r>
              <a:rPr lang="zh-CN" altLang="en-US" sz="1800" smtClean="0">
                <a:solidFill>
                  <a:schemeClr val="tx1"/>
                </a:solidFill>
                <a:ea typeface="宋体" pitchFamily="2" charset="-122"/>
              </a:rPr>
              <a:t>①单击左键则进入</a:t>
            </a:r>
            <a:r>
              <a:rPr lang="en-US" altLang="zh-CN" sz="1800" smtClean="0">
                <a:solidFill>
                  <a:schemeClr val="tx1"/>
                </a:solidFill>
                <a:ea typeface="宋体" pitchFamily="2" charset="-122"/>
              </a:rPr>
              <a:t>【</a:t>
            </a:r>
            <a:r>
              <a:rPr lang="zh-CN" altLang="en-US" sz="1800" smtClean="0">
                <a:solidFill>
                  <a:schemeClr val="tx1"/>
                </a:solidFill>
                <a:ea typeface="宋体" pitchFamily="2" charset="-122"/>
              </a:rPr>
              <a:t>画线</a:t>
            </a:r>
            <a:r>
              <a:rPr lang="en-US" altLang="zh-CN" sz="1800" smtClean="0">
                <a:solidFill>
                  <a:schemeClr val="tx1"/>
                </a:solidFill>
                <a:ea typeface="宋体" pitchFamily="2" charset="-122"/>
              </a:rPr>
              <a:t>】</a:t>
            </a:r>
            <a:r>
              <a:rPr lang="zh-CN" altLang="en-US" sz="1800" smtClean="0">
                <a:solidFill>
                  <a:schemeClr val="tx1"/>
                </a:solidFill>
                <a:ea typeface="宋体" pitchFamily="2" charset="-122"/>
              </a:rPr>
              <a:t>工具</a:t>
            </a:r>
          </a:p>
          <a:p>
            <a:pPr>
              <a:buFont typeface="Wingdings" pitchFamily="2" charset="2"/>
              <a:buNone/>
            </a:pPr>
            <a:r>
              <a:rPr lang="zh-CN" altLang="en-US" sz="1800" smtClean="0">
                <a:solidFill>
                  <a:schemeClr val="tx1"/>
                </a:solidFill>
                <a:ea typeface="宋体" pitchFamily="2" charset="-122"/>
              </a:rPr>
              <a:t>②在空白处或关键点或交点或线上单击，进入画线操作；</a:t>
            </a:r>
          </a:p>
          <a:p>
            <a:pPr>
              <a:buFont typeface="Wingdings" pitchFamily="2" charset="2"/>
              <a:buNone/>
            </a:pPr>
            <a:r>
              <a:rPr lang="zh-CN" altLang="en-US" sz="1800" smtClean="0">
                <a:solidFill>
                  <a:schemeClr val="tx1"/>
                </a:solidFill>
                <a:ea typeface="宋体" pitchFamily="2" charset="-122"/>
              </a:rPr>
              <a:t>③光标移至关键点或交点上，按回车以该点作偏移，进入画线类操作；</a:t>
            </a:r>
          </a:p>
          <a:p>
            <a:pPr>
              <a:buFont typeface="Wingdings" pitchFamily="2" charset="2"/>
              <a:buNone/>
            </a:pPr>
            <a:r>
              <a:rPr lang="zh-CN" altLang="en-US" sz="1800" smtClean="0">
                <a:solidFill>
                  <a:schemeClr val="tx1"/>
                </a:solidFill>
                <a:ea typeface="宋体" pitchFamily="2" charset="-122"/>
              </a:rPr>
              <a:t>④在确定第一个点后，单击右键切换丁字尺（水平</a:t>
            </a:r>
            <a:r>
              <a:rPr lang="en-US" altLang="zh-CN" sz="1800" smtClean="0">
                <a:solidFill>
                  <a:schemeClr val="tx1"/>
                </a:solidFill>
                <a:ea typeface="宋体" pitchFamily="2" charset="-122"/>
              </a:rPr>
              <a:t>/</a:t>
            </a:r>
            <a:r>
              <a:rPr lang="zh-CN" altLang="en-US" sz="1800" smtClean="0">
                <a:solidFill>
                  <a:schemeClr val="tx1"/>
                </a:solidFill>
                <a:ea typeface="宋体" pitchFamily="2" charset="-122"/>
              </a:rPr>
              <a:t>垂直</a:t>
            </a:r>
            <a:r>
              <a:rPr lang="en-US" altLang="zh-CN" sz="1800" smtClean="0">
                <a:solidFill>
                  <a:schemeClr val="tx1"/>
                </a:solidFill>
                <a:ea typeface="宋体" pitchFamily="2" charset="-122"/>
              </a:rPr>
              <a:t>/45</a:t>
            </a:r>
            <a:r>
              <a:rPr lang="zh-CN" altLang="en-US" sz="1800" smtClean="0">
                <a:solidFill>
                  <a:schemeClr val="tx1"/>
                </a:solidFill>
                <a:ea typeface="宋体" pitchFamily="2" charset="-122"/>
              </a:rPr>
              <a:t>度线）、任意直线</a:t>
            </a:r>
            <a:endParaRPr lang="en-US" altLang="zh-CN" sz="1800" smtClean="0">
              <a:solidFill>
                <a:schemeClr val="tx1"/>
              </a:solidFill>
              <a:ea typeface="宋体" pitchFamily="2" charset="-122"/>
            </a:endParaRPr>
          </a:p>
          <a:p>
            <a:pPr>
              <a:buFont typeface="Wingdings" pitchFamily="2" charset="2"/>
              <a:buNone/>
            </a:pPr>
            <a:r>
              <a:rPr lang="zh-CN" altLang="en-US" sz="1800" smtClean="0">
                <a:solidFill>
                  <a:schemeClr val="tx1"/>
                </a:solidFill>
                <a:ea typeface="宋体" pitchFamily="2" charset="-122"/>
              </a:rPr>
              <a:t>。用</a:t>
            </a:r>
            <a:r>
              <a:rPr lang="en-US" altLang="zh-CN" sz="1800" smtClean="0">
                <a:solidFill>
                  <a:schemeClr val="tx1"/>
                </a:solidFill>
                <a:ea typeface="宋体" pitchFamily="2" charset="-122"/>
              </a:rPr>
              <a:t>Shift</a:t>
            </a:r>
            <a:endParaRPr lang="zh-CN" altLang="en-US" sz="1800" smtClean="0">
              <a:solidFill>
                <a:schemeClr val="tx1"/>
              </a:solidFill>
              <a:ea typeface="宋体" pitchFamily="2" charset="-122"/>
            </a:endParaRPr>
          </a:p>
          <a:p>
            <a:pPr>
              <a:buFont typeface="Wingdings" pitchFamily="2" charset="2"/>
              <a:buNone/>
            </a:pPr>
            <a:r>
              <a:rPr lang="zh-CN" altLang="en-US" sz="1800" smtClean="0">
                <a:solidFill>
                  <a:schemeClr val="tx1"/>
                </a:solidFill>
                <a:ea typeface="宋体" pitchFamily="2" charset="-122"/>
              </a:rPr>
              <a:t>切换折线与曲线</a:t>
            </a:r>
            <a:r>
              <a:rPr lang="en-US" altLang="zh-CN" sz="1800" smtClean="0">
                <a:solidFill>
                  <a:schemeClr val="tx1"/>
                </a:solidFill>
                <a:ea typeface="宋体" pitchFamily="2" charset="-122"/>
              </a:rPr>
              <a:t>(</a:t>
            </a:r>
            <a:r>
              <a:rPr lang="zh-CN" altLang="en-US" sz="1800" smtClean="0">
                <a:solidFill>
                  <a:schemeClr val="tx1"/>
                </a:solidFill>
                <a:ea typeface="宋体" pitchFamily="2" charset="-122"/>
              </a:rPr>
              <a:t>见图</a:t>
            </a:r>
            <a:r>
              <a:rPr lang="en-US" altLang="zh-CN" sz="1800" smtClean="0">
                <a:solidFill>
                  <a:schemeClr val="tx1"/>
                </a:solidFill>
                <a:ea typeface="宋体" pitchFamily="2" charset="-122"/>
              </a:rPr>
              <a:t>)</a:t>
            </a:r>
            <a:r>
              <a:rPr lang="zh-CN" altLang="en-US" sz="1800" smtClean="0">
                <a:solidFill>
                  <a:schemeClr val="tx1"/>
                </a:solidFill>
                <a:ea typeface="宋体" pitchFamily="2" charset="-122"/>
              </a:rPr>
              <a:t>；</a:t>
            </a:r>
          </a:p>
          <a:p>
            <a:pPr>
              <a:buFont typeface="Wingdings" pitchFamily="2" charset="2"/>
              <a:buNone/>
            </a:pPr>
            <a:r>
              <a:rPr lang="en-US" altLang="zh-CN" sz="1800" smtClean="0">
                <a:solidFill>
                  <a:schemeClr val="tx1"/>
                </a:solidFill>
                <a:ea typeface="宋体" pitchFamily="2" charset="-122"/>
              </a:rPr>
              <a:t>            </a:t>
            </a:r>
            <a:endParaRPr lang="zh-CN" altLang="en-US" sz="1800" smtClean="0">
              <a:solidFill>
                <a:schemeClr val="tx1"/>
              </a:solidFill>
              <a:ea typeface="宋体" pitchFamily="2" charset="-122"/>
            </a:endParaRPr>
          </a:p>
          <a:p>
            <a:pPr>
              <a:buFont typeface="Wingdings" pitchFamily="2" charset="2"/>
              <a:buNone/>
            </a:pPr>
            <a:r>
              <a:rPr lang="en-US" altLang="zh-CN" sz="1800" smtClean="0">
                <a:solidFill>
                  <a:schemeClr val="tx1"/>
                </a:solidFill>
                <a:ea typeface="宋体" pitchFamily="2" charset="-122"/>
              </a:rPr>
              <a:t>   </a:t>
            </a:r>
          </a:p>
          <a:p>
            <a:pPr>
              <a:buFont typeface="Wingdings" pitchFamily="2" charset="2"/>
              <a:buNone/>
            </a:pPr>
            <a:endParaRPr lang="en-US" altLang="zh-CN" sz="1800" smtClean="0">
              <a:solidFill>
                <a:schemeClr val="tx1"/>
              </a:solidFill>
              <a:ea typeface="宋体" pitchFamily="2" charset="-122"/>
            </a:endParaRPr>
          </a:p>
          <a:p>
            <a:pPr>
              <a:buFont typeface="Wingdings" pitchFamily="2" charset="2"/>
              <a:buNone/>
            </a:pPr>
            <a:r>
              <a:rPr lang="zh-CN" altLang="en-US" sz="1200" smtClean="0">
                <a:solidFill>
                  <a:schemeClr val="tx1"/>
                </a:solidFill>
                <a:ea typeface="宋体" pitchFamily="2" charset="-122"/>
              </a:rPr>
              <a:t>      画</a:t>
            </a:r>
            <a:r>
              <a:rPr lang="zh-CN" altLang="en-US" sz="1200" smtClean="0">
                <a:solidFill>
                  <a:schemeClr val="tx1"/>
                </a:solidFill>
                <a:ea typeface="宋体" pitchFamily="2" charset="-122"/>
              </a:rPr>
              <a:t>水平</a:t>
            </a:r>
            <a:r>
              <a:rPr lang="en-US" altLang="zh-CN" sz="1200" smtClean="0">
                <a:solidFill>
                  <a:schemeClr val="tx1"/>
                </a:solidFill>
                <a:ea typeface="宋体" pitchFamily="2" charset="-122"/>
              </a:rPr>
              <a:t>/</a:t>
            </a:r>
            <a:r>
              <a:rPr lang="zh-CN" altLang="en-US" sz="1200" smtClean="0">
                <a:solidFill>
                  <a:schemeClr val="tx1"/>
                </a:solidFill>
                <a:ea typeface="宋体" pitchFamily="2" charset="-122"/>
              </a:rPr>
              <a:t>垂直</a:t>
            </a:r>
            <a:r>
              <a:rPr lang="en-US" altLang="zh-CN" sz="1200" smtClean="0">
                <a:solidFill>
                  <a:schemeClr val="tx1"/>
                </a:solidFill>
                <a:ea typeface="宋体" pitchFamily="2" charset="-122"/>
              </a:rPr>
              <a:t>/45</a:t>
            </a:r>
            <a:r>
              <a:rPr lang="zh-CN" altLang="en-US" sz="1200" smtClean="0">
                <a:solidFill>
                  <a:schemeClr val="tx1"/>
                </a:solidFill>
                <a:ea typeface="宋体" pitchFamily="2" charset="-122"/>
              </a:rPr>
              <a:t>度线状态     </a:t>
            </a:r>
            <a:r>
              <a:rPr lang="zh-CN" altLang="en-US" sz="1200" smtClean="0">
                <a:solidFill>
                  <a:schemeClr val="tx1"/>
                </a:solidFill>
                <a:ea typeface="宋体" pitchFamily="2" charset="-122"/>
              </a:rPr>
              <a:t>                     画</a:t>
            </a:r>
            <a:r>
              <a:rPr lang="zh-CN" altLang="en-US" sz="1200" smtClean="0">
                <a:solidFill>
                  <a:schemeClr val="tx1"/>
                </a:solidFill>
                <a:ea typeface="宋体" pitchFamily="2" charset="-122"/>
              </a:rPr>
              <a:t>任意的直线、曲线状</a:t>
            </a:r>
            <a:r>
              <a:rPr lang="zh-CN" altLang="en-US" sz="1200" smtClean="0">
                <a:solidFill>
                  <a:schemeClr val="tx1"/>
                </a:solidFill>
                <a:ea typeface="宋体" pitchFamily="2" charset="-122"/>
              </a:rPr>
              <a:t>态                             画</a:t>
            </a:r>
            <a:r>
              <a:rPr lang="zh-CN" altLang="en-US" sz="1200" smtClean="0">
                <a:solidFill>
                  <a:schemeClr val="tx1"/>
                </a:solidFill>
                <a:ea typeface="宋体" pitchFamily="2" charset="-122"/>
              </a:rPr>
              <a:t>折线</a:t>
            </a:r>
            <a:r>
              <a:rPr lang="zh-CN" altLang="en-US" sz="1200" smtClean="0">
                <a:solidFill>
                  <a:schemeClr val="tx1"/>
                </a:solidFill>
                <a:ea typeface="宋体" pitchFamily="2" charset="-122"/>
              </a:rPr>
              <a:t>状态图</a:t>
            </a:r>
          </a:p>
          <a:p>
            <a:pPr>
              <a:buFont typeface="Wingdings" pitchFamily="2" charset="2"/>
              <a:buNone/>
            </a:pPr>
            <a:r>
              <a:rPr lang="zh-CN" altLang="en-US" sz="1200" smtClean="0">
                <a:solidFill>
                  <a:schemeClr val="tx1"/>
                </a:solidFill>
                <a:ea typeface="宋体" pitchFamily="2" charset="-122"/>
              </a:rPr>
              <a:t>                                                </a:t>
            </a:r>
          </a:p>
          <a:p>
            <a:endParaRPr lang="zh-CN" altLang="en-US" smtClean="0">
              <a:ea typeface="宋体" pitchFamily="2" charset="-122"/>
            </a:endParaRPr>
          </a:p>
        </p:txBody>
      </p:sp>
      <p:pic>
        <p:nvPicPr>
          <p:cNvPr id="9220" name="Picture 2" descr="toolbmp6"/>
          <p:cNvPicPr>
            <a:picLocks noChangeAspect="1" noChangeArrowheads="1"/>
          </p:cNvPicPr>
          <p:nvPr/>
        </p:nvPicPr>
        <p:blipFill>
          <a:blip r:embed="rId2"/>
          <a:srcRect/>
          <a:stretch>
            <a:fillRect/>
          </a:stretch>
        </p:blipFill>
        <p:spPr bwMode="auto">
          <a:xfrm>
            <a:off x="2190750" y="1557338"/>
            <a:ext cx="266700" cy="228600"/>
          </a:xfrm>
          <a:prstGeom prst="rect">
            <a:avLst/>
          </a:prstGeom>
          <a:noFill/>
          <a:ln w="9525">
            <a:noFill/>
            <a:miter lim="800000"/>
            <a:headEnd/>
            <a:tailEnd/>
          </a:ln>
        </p:spPr>
      </p:pic>
      <p:pic>
        <p:nvPicPr>
          <p:cNvPr id="9221" name="Picture 3"/>
          <p:cNvPicPr>
            <a:picLocks noChangeAspect="1" noChangeArrowheads="1"/>
          </p:cNvPicPr>
          <p:nvPr/>
        </p:nvPicPr>
        <p:blipFill>
          <a:blip r:embed="rId3"/>
          <a:srcRect/>
          <a:stretch>
            <a:fillRect/>
          </a:stretch>
        </p:blipFill>
        <p:spPr bwMode="auto">
          <a:xfrm>
            <a:off x="1416050" y="4752975"/>
            <a:ext cx="1619250" cy="428625"/>
          </a:xfrm>
          <a:prstGeom prst="rect">
            <a:avLst/>
          </a:prstGeom>
          <a:noFill/>
          <a:ln w="9525">
            <a:noFill/>
            <a:miter lim="800000"/>
            <a:headEnd/>
            <a:tailEnd/>
          </a:ln>
        </p:spPr>
      </p:pic>
      <p:pic>
        <p:nvPicPr>
          <p:cNvPr id="9222" name="Picture 4"/>
          <p:cNvPicPr>
            <a:picLocks noChangeAspect="1" noChangeArrowheads="1"/>
          </p:cNvPicPr>
          <p:nvPr/>
        </p:nvPicPr>
        <p:blipFill>
          <a:blip r:embed="rId4"/>
          <a:srcRect/>
          <a:stretch>
            <a:fillRect/>
          </a:stretch>
        </p:blipFill>
        <p:spPr bwMode="auto">
          <a:xfrm>
            <a:off x="4351338" y="4752975"/>
            <a:ext cx="1476375" cy="466725"/>
          </a:xfrm>
          <a:prstGeom prst="rect">
            <a:avLst/>
          </a:prstGeom>
          <a:noFill/>
          <a:ln w="9525">
            <a:noFill/>
            <a:miter lim="800000"/>
            <a:headEnd/>
            <a:tailEnd/>
          </a:ln>
        </p:spPr>
      </p:pic>
      <p:pic>
        <p:nvPicPr>
          <p:cNvPr id="9223" name="Picture 5"/>
          <p:cNvPicPr>
            <a:picLocks noChangeAspect="1" noChangeArrowheads="1"/>
          </p:cNvPicPr>
          <p:nvPr/>
        </p:nvPicPr>
        <p:blipFill>
          <a:blip r:embed="rId5"/>
          <a:srcRect/>
          <a:stretch>
            <a:fillRect/>
          </a:stretch>
        </p:blipFill>
        <p:spPr bwMode="auto">
          <a:xfrm>
            <a:off x="6823075" y="4773613"/>
            <a:ext cx="1495425" cy="447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animEffect transition="in" filter="wedge">
                                      <p:cBhvr>
                                        <p:cTn id="7" dur="2000"/>
                                        <p:tgtEl>
                                          <p:spTgt spid="9219">
                                            <p:txEl>
                                              <p:pRg st="2" end="2"/>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9219">
                                            <p:txEl>
                                              <p:pRg st="3" end="3"/>
                                            </p:txEl>
                                          </p:spTgt>
                                        </p:tgtEl>
                                        <p:attrNameLst>
                                          <p:attrName>style.visibility</p:attrName>
                                        </p:attrNameLst>
                                      </p:cBhvr>
                                      <p:to>
                                        <p:strVal val="visible"/>
                                      </p:to>
                                    </p:set>
                                    <p:animEffect transition="in" filter="wedge">
                                      <p:cBhvr>
                                        <p:cTn id="10" dur="2000"/>
                                        <p:tgtEl>
                                          <p:spTgt spid="9219">
                                            <p:txEl>
                                              <p:pRg st="3" end="3"/>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9219">
                                            <p:txEl>
                                              <p:pRg st="4" end="4"/>
                                            </p:txEl>
                                          </p:spTgt>
                                        </p:tgtEl>
                                        <p:attrNameLst>
                                          <p:attrName>style.visibility</p:attrName>
                                        </p:attrNameLst>
                                      </p:cBhvr>
                                      <p:to>
                                        <p:strVal val="visible"/>
                                      </p:to>
                                    </p:set>
                                    <p:animEffect transition="in" filter="wedge">
                                      <p:cBhvr>
                                        <p:cTn id="13" dur="2000"/>
                                        <p:tgtEl>
                                          <p:spTgt spid="9219">
                                            <p:txEl>
                                              <p:pRg st="4" end="4"/>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9219">
                                            <p:txEl>
                                              <p:pRg st="5" end="5"/>
                                            </p:txEl>
                                          </p:spTgt>
                                        </p:tgtEl>
                                        <p:attrNameLst>
                                          <p:attrName>style.visibility</p:attrName>
                                        </p:attrNameLst>
                                      </p:cBhvr>
                                      <p:to>
                                        <p:strVal val="visible"/>
                                      </p:to>
                                    </p:set>
                                    <p:animEffect transition="in" filter="wedge">
                                      <p:cBhvr>
                                        <p:cTn id="16" dur="2000"/>
                                        <p:tgtEl>
                                          <p:spTgt spid="9219">
                                            <p:txEl>
                                              <p:pRg st="5" end="5"/>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9219">
                                            <p:txEl>
                                              <p:pRg st="6" end="6"/>
                                            </p:txEl>
                                          </p:spTgt>
                                        </p:tgtEl>
                                        <p:attrNameLst>
                                          <p:attrName>style.visibility</p:attrName>
                                        </p:attrNameLst>
                                      </p:cBhvr>
                                      <p:to>
                                        <p:strVal val="visible"/>
                                      </p:to>
                                    </p:set>
                                    <p:animEffect transition="in" filter="wedge">
                                      <p:cBhvr>
                                        <p:cTn id="19" dur="2000"/>
                                        <p:tgtEl>
                                          <p:spTgt spid="9219">
                                            <p:txEl>
                                              <p:pRg st="6" end="6"/>
                                            </p:txEl>
                                          </p:spTgt>
                                        </p:tgtEl>
                                      </p:cBhvr>
                                    </p:animEffect>
                                  </p:childTnLst>
                                </p:cTn>
                              </p:par>
                              <p:par>
                                <p:cTn id="20" presetID="20" presetClass="entr" presetSubtype="0" fill="hold" nodeType="withEffect">
                                  <p:stCondLst>
                                    <p:cond delay="0"/>
                                  </p:stCondLst>
                                  <p:childTnLst>
                                    <p:set>
                                      <p:cBhvr>
                                        <p:cTn id="21" dur="1" fill="hold">
                                          <p:stCondLst>
                                            <p:cond delay="0"/>
                                          </p:stCondLst>
                                        </p:cTn>
                                        <p:tgtEl>
                                          <p:spTgt spid="9219">
                                            <p:txEl>
                                              <p:pRg st="7" end="7"/>
                                            </p:txEl>
                                          </p:spTgt>
                                        </p:tgtEl>
                                        <p:attrNameLst>
                                          <p:attrName>style.visibility</p:attrName>
                                        </p:attrNameLst>
                                      </p:cBhvr>
                                      <p:to>
                                        <p:strVal val="visible"/>
                                      </p:to>
                                    </p:set>
                                    <p:animEffect transition="in" filter="wedge">
                                      <p:cBhvr>
                                        <p:cTn id="22" dur="2000"/>
                                        <p:tgtEl>
                                          <p:spTgt spid="9219">
                                            <p:txEl>
                                              <p:pRg st="7" end="7"/>
                                            </p:txEl>
                                          </p:spTgt>
                                        </p:tgtEl>
                                      </p:cBhvr>
                                    </p:animEffect>
                                  </p:childTnLst>
                                </p:cTn>
                              </p:par>
                              <p:par>
                                <p:cTn id="23" presetID="20" presetClass="entr" presetSubtype="0" fill="hold" nodeType="withEffect">
                                  <p:stCondLst>
                                    <p:cond delay="0"/>
                                  </p:stCondLst>
                                  <p:childTnLst>
                                    <p:set>
                                      <p:cBhvr>
                                        <p:cTn id="24" dur="1" fill="hold">
                                          <p:stCondLst>
                                            <p:cond delay="0"/>
                                          </p:stCondLst>
                                        </p:cTn>
                                        <p:tgtEl>
                                          <p:spTgt spid="9219">
                                            <p:txEl>
                                              <p:pRg st="8" end="8"/>
                                            </p:txEl>
                                          </p:spTgt>
                                        </p:tgtEl>
                                        <p:attrNameLst>
                                          <p:attrName>style.visibility</p:attrName>
                                        </p:attrNameLst>
                                      </p:cBhvr>
                                      <p:to>
                                        <p:strVal val="visible"/>
                                      </p:to>
                                    </p:set>
                                    <p:animEffect transition="in" filter="wedge">
                                      <p:cBhvr>
                                        <p:cTn id="25" dur="2000"/>
                                        <p:tgtEl>
                                          <p:spTgt spid="9219">
                                            <p:txEl>
                                              <p:pRg st="8" end="8"/>
                                            </p:txEl>
                                          </p:spTgt>
                                        </p:tgtEl>
                                      </p:cBhvr>
                                    </p:animEffect>
                                  </p:childTnLst>
                                </p:cTn>
                              </p:par>
                              <p:par>
                                <p:cTn id="26" presetID="20" presetClass="entr" presetSubtype="0" fill="hold" nodeType="withEffect">
                                  <p:stCondLst>
                                    <p:cond delay="0"/>
                                  </p:stCondLst>
                                  <p:childTnLst>
                                    <p:set>
                                      <p:cBhvr>
                                        <p:cTn id="27" dur="1" fill="hold">
                                          <p:stCondLst>
                                            <p:cond delay="0"/>
                                          </p:stCondLst>
                                        </p:cTn>
                                        <p:tgtEl>
                                          <p:spTgt spid="9219">
                                            <p:txEl>
                                              <p:pRg st="9" end="9"/>
                                            </p:txEl>
                                          </p:spTgt>
                                        </p:tgtEl>
                                        <p:attrNameLst>
                                          <p:attrName>style.visibility</p:attrName>
                                        </p:attrNameLst>
                                      </p:cBhvr>
                                      <p:to>
                                        <p:strVal val="visible"/>
                                      </p:to>
                                    </p:set>
                                    <p:animEffect transition="in" filter="wedge">
                                      <p:cBhvr>
                                        <p:cTn id="28" dur="2000"/>
                                        <p:tgtEl>
                                          <p:spTgt spid="9219">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8" fill="hold" nodeType="clickEffect">
                                  <p:stCondLst>
                                    <p:cond delay="0"/>
                                  </p:stCondLst>
                                  <p:childTnLst>
                                    <p:set>
                                      <p:cBhvr>
                                        <p:cTn id="32" dur="1" fill="hold">
                                          <p:stCondLst>
                                            <p:cond delay="0"/>
                                          </p:stCondLst>
                                        </p:cTn>
                                        <p:tgtEl>
                                          <p:spTgt spid="9221"/>
                                        </p:tgtEl>
                                        <p:attrNameLst>
                                          <p:attrName>style.visibility</p:attrName>
                                        </p:attrNameLst>
                                      </p:cBhvr>
                                      <p:to>
                                        <p:strVal val="visible"/>
                                      </p:to>
                                    </p:set>
                                    <p:animEffect transition="in" filter="slide(fromLeft)">
                                      <p:cBhvr>
                                        <p:cTn id="33" dur="500"/>
                                        <p:tgtEl>
                                          <p:spTgt spid="9221"/>
                                        </p:tgtEl>
                                      </p:cBhvr>
                                    </p:animEffect>
                                  </p:childTnLst>
                                </p:cTn>
                              </p:par>
                            </p:childTnLst>
                          </p:cTn>
                        </p:par>
                        <p:par>
                          <p:cTn id="34" fill="hold">
                            <p:stCondLst>
                              <p:cond delay="500"/>
                            </p:stCondLst>
                            <p:childTnLst>
                              <p:par>
                                <p:cTn id="35" presetID="12" presetClass="entr" presetSubtype="8" fill="hold" nodeType="afterEffect">
                                  <p:stCondLst>
                                    <p:cond delay="0"/>
                                  </p:stCondLst>
                                  <p:childTnLst>
                                    <p:set>
                                      <p:cBhvr>
                                        <p:cTn id="36" dur="1" fill="hold">
                                          <p:stCondLst>
                                            <p:cond delay="0"/>
                                          </p:stCondLst>
                                        </p:cTn>
                                        <p:tgtEl>
                                          <p:spTgt spid="9222"/>
                                        </p:tgtEl>
                                        <p:attrNameLst>
                                          <p:attrName>style.visibility</p:attrName>
                                        </p:attrNameLst>
                                      </p:cBhvr>
                                      <p:to>
                                        <p:strVal val="visible"/>
                                      </p:to>
                                    </p:set>
                                    <p:animEffect transition="in" filter="slide(fromLeft)">
                                      <p:cBhvr>
                                        <p:cTn id="37" dur="500"/>
                                        <p:tgtEl>
                                          <p:spTgt spid="9222"/>
                                        </p:tgtEl>
                                      </p:cBhvr>
                                    </p:animEffect>
                                  </p:childTnLst>
                                </p:cTn>
                              </p:par>
                            </p:childTnLst>
                          </p:cTn>
                        </p:par>
                        <p:par>
                          <p:cTn id="38" fill="hold">
                            <p:stCondLst>
                              <p:cond delay="1000"/>
                            </p:stCondLst>
                            <p:childTnLst>
                              <p:par>
                                <p:cTn id="39" presetID="12" presetClass="entr" presetSubtype="8" fill="hold" nodeType="afterEffect">
                                  <p:stCondLst>
                                    <p:cond delay="0"/>
                                  </p:stCondLst>
                                  <p:childTnLst>
                                    <p:set>
                                      <p:cBhvr>
                                        <p:cTn id="40" dur="1" fill="hold">
                                          <p:stCondLst>
                                            <p:cond delay="0"/>
                                          </p:stCondLst>
                                        </p:cTn>
                                        <p:tgtEl>
                                          <p:spTgt spid="9223"/>
                                        </p:tgtEl>
                                        <p:attrNameLst>
                                          <p:attrName>style.visibility</p:attrName>
                                        </p:attrNameLst>
                                      </p:cBhvr>
                                      <p:to>
                                        <p:strVal val="visible"/>
                                      </p:to>
                                    </p:set>
                                    <p:animEffect transition="in" filter="slide(fromLeft)">
                                      <p:cBhvr>
                                        <p:cTn id="41" dur="500"/>
                                        <p:tgtEl>
                                          <p:spTgt spid="9223"/>
                                        </p:tgtEl>
                                      </p:cBhvr>
                                    </p:animEffect>
                                  </p:childTnLst>
                                </p:cTn>
                              </p:par>
                            </p:childTnLst>
                          </p:cTn>
                        </p:par>
                      </p:childTnLst>
                    </p:cTn>
                  </p:par>
                  <p:par>
                    <p:cTn id="42" fill="hold">
                      <p:stCondLst>
                        <p:cond delay="indefinite"/>
                      </p:stCondLst>
                      <p:childTnLst>
                        <p:par>
                          <p:cTn id="43" fill="hold">
                            <p:stCondLst>
                              <p:cond delay="0"/>
                            </p:stCondLst>
                            <p:childTnLst>
                              <p:par>
                                <p:cTn id="44" presetID="12" presetClass="entr" presetSubtype="4" fill="hold" nodeType="clickEffect">
                                  <p:stCondLst>
                                    <p:cond delay="0"/>
                                  </p:stCondLst>
                                  <p:childTnLst>
                                    <p:set>
                                      <p:cBhvr>
                                        <p:cTn id="45" dur="1" fill="hold">
                                          <p:stCondLst>
                                            <p:cond delay="0"/>
                                          </p:stCondLst>
                                        </p:cTn>
                                        <p:tgtEl>
                                          <p:spTgt spid="9219">
                                            <p:txEl>
                                              <p:pRg st="13" end="13"/>
                                            </p:txEl>
                                          </p:spTgt>
                                        </p:tgtEl>
                                        <p:attrNameLst>
                                          <p:attrName>style.visibility</p:attrName>
                                        </p:attrNameLst>
                                      </p:cBhvr>
                                      <p:to>
                                        <p:strVal val="visible"/>
                                      </p:to>
                                    </p:set>
                                    <p:animEffect transition="in" filter="slide(fromBottom)">
                                      <p:cBhvr>
                                        <p:cTn id="46" dur="500"/>
                                        <p:tgtEl>
                                          <p:spTgt spid="921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格 12"/>
          <p:cNvGraphicFramePr>
            <a:graphicFrameLocks noGrp="1"/>
          </p:cNvGraphicFramePr>
          <p:nvPr/>
        </p:nvGraphicFramePr>
        <p:xfrm>
          <a:off x="1508125" y="2408238"/>
          <a:ext cx="6736080" cy="4008119"/>
        </p:xfrm>
        <a:graphic>
          <a:graphicData uri="http://schemas.openxmlformats.org/drawingml/2006/table">
            <a:tbl>
              <a:tblPr firstRow="1" bandRow="1">
                <a:tableStyleId>{5C22544A-7EE6-4342-B048-85BDC9FD1C3A}</a:tableStyleId>
              </a:tblPr>
              <a:tblGrid>
                <a:gridCol w="3368040"/>
                <a:gridCol w="3368040"/>
              </a:tblGrid>
              <a:tr h="1554479">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24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200" b="1" dirty="0" smtClean="0"/>
                        <a:t>未单向靠边的两条线条</a:t>
                      </a:r>
                      <a:endParaRPr lang="zh-CN" altLang="en-US" sz="12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CN" altLang="zh-CN" sz="1200" kern="1200" dirty="0" smtClean="0">
                          <a:solidFill>
                            <a:schemeClr val="dk1"/>
                          </a:solidFill>
                          <a:latin typeface="+mn-lt"/>
                          <a:ea typeface="+mn-ea"/>
                          <a:cs typeface="+mn-cs"/>
                        </a:rPr>
                        <a:t> </a:t>
                      </a:r>
                      <a:r>
                        <a:rPr lang="zh-CN" altLang="zh-CN" sz="1200" b="1" kern="1200" dirty="0" smtClean="0">
                          <a:solidFill>
                            <a:schemeClr val="dk1"/>
                          </a:solidFill>
                          <a:latin typeface="+mn-lt"/>
                          <a:ea typeface="+mn-ea"/>
                          <a:cs typeface="+mn-cs"/>
                        </a:rPr>
                        <a:t>单向靠边的两条线条</a:t>
                      </a:r>
                      <a:endParaRPr lang="zh-CN" alt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43634">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5760">
                <a:tc>
                  <a:txBody>
                    <a:bodyPr/>
                    <a:lstStyle/>
                    <a:p>
                      <a:pPr algn="ctr"/>
                      <a:r>
                        <a:rPr lang="zh-CN" altLang="zh-CN" sz="1200" b="1" kern="1200" dirty="0" smtClean="0">
                          <a:solidFill>
                            <a:schemeClr val="dk1"/>
                          </a:solidFill>
                          <a:latin typeface="+mn-lt"/>
                          <a:ea typeface="+mn-ea"/>
                          <a:cs typeface="+mn-cs"/>
                        </a:rPr>
                        <a:t>未双向靠边的两条线条</a:t>
                      </a:r>
                      <a:r>
                        <a:rPr lang="en-US" altLang="zh-CN" sz="1200" b="1" kern="1200" dirty="0" smtClean="0">
                          <a:solidFill>
                            <a:schemeClr val="dk1"/>
                          </a:solidFill>
                          <a:latin typeface="+mn-lt"/>
                          <a:ea typeface="+mn-ea"/>
                          <a:cs typeface="+mn-cs"/>
                        </a:rPr>
                        <a:t> </a:t>
                      </a:r>
                      <a:endParaRPr lang="zh-CN" alt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CN" altLang="zh-CN" sz="1200" b="1" kern="1200" dirty="0" smtClean="0">
                          <a:solidFill>
                            <a:schemeClr val="dk1"/>
                          </a:solidFill>
                          <a:latin typeface="+mn-lt"/>
                          <a:ea typeface="+mn-ea"/>
                          <a:cs typeface="+mn-cs"/>
                        </a:rPr>
                        <a:t>双向靠边的两条线条</a:t>
                      </a:r>
                      <a:endParaRPr lang="zh-CN" alt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标题 1"/>
          <p:cNvSpPr txBox="1">
            <a:spLocks/>
          </p:cNvSpPr>
          <p:nvPr/>
        </p:nvSpPr>
        <p:spPr bwMode="auto">
          <a:xfrm>
            <a:off x="1208088" y="217488"/>
            <a:ext cx="7958137" cy="1011237"/>
          </a:xfrm>
          <a:prstGeom prst="rect">
            <a:avLst/>
          </a:prstGeom>
          <a:noFill/>
          <a:ln w="9525">
            <a:noFill/>
            <a:miter lim="800000"/>
            <a:headEnd/>
            <a:tailEnd/>
          </a:ln>
        </p:spPr>
        <p:txBody>
          <a:bodyPr anchor="ctr"/>
          <a:lstStyle/>
          <a:p>
            <a:pPr eaLnBrk="0" hangingPunct="0">
              <a:defRPr/>
            </a:pPr>
            <a:r>
              <a:rPr lang="zh-CN" altLang="en-US" sz="4000" kern="0" dirty="0">
                <a:latin typeface="+mj-lt"/>
                <a:ea typeface="宋体" pitchFamily="2" charset="-122"/>
                <a:cs typeface="+mj-cs"/>
              </a:rPr>
              <a:t>实践操作训练</a:t>
            </a:r>
          </a:p>
        </p:txBody>
      </p:sp>
      <p:sp>
        <p:nvSpPr>
          <p:cNvPr id="10260" name="内容占位符 5"/>
          <p:cNvSpPr>
            <a:spLocks noGrp="1"/>
          </p:cNvSpPr>
          <p:nvPr>
            <p:ph idx="1"/>
          </p:nvPr>
        </p:nvSpPr>
        <p:spPr>
          <a:xfrm>
            <a:off x="1030288" y="1163638"/>
            <a:ext cx="7961312" cy="1046162"/>
          </a:xfrm>
        </p:spPr>
        <p:txBody>
          <a:bodyPr/>
          <a:lstStyle/>
          <a:p>
            <a:pPr marL="0">
              <a:buFont typeface="Wingdings" pitchFamily="2" charset="2"/>
              <a:buNone/>
            </a:pPr>
            <a:r>
              <a:rPr lang="zh-CN" altLang="en-US" sz="1800" smtClean="0">
                <a:solidFill>
                  <a:schemeClr val="tx1"/>
                </a:solidFill>
                <a:ea typeface="宋体" charset="-122"/>
              </a:rPr>
              <a:t>（</a:t>
            </a:r>
            <a:r>
              <a:rPr lang="en-US" altLang="zh-CN" sz="1800" smtClean="0">
                <a:solidFill>
                  <a:schemeClr val="tx1"/>
                </a:solidFill>
                <a:ea typeface="宋体" charset="-122"/>
              </a:rPr>
              <a:t>2</a:t>
            </a:r>
            <a:r>
              <a:rPr lang="zh-CN" altLang="en-US" sz="1800" smtClean="0">
                <a:solidFill>
                  <a:schemeClr val="tx1"/>
                </a:solidFill>
                <a:ea typeface="宋体" charset="-122"/>
              </a:rPr>
              <a:t>）工具的操作</a:t>
            </a:r>
            <a:endParaRPr lang="en-US" altLang="zh-CN" sz="1800" smtClean="0">
              <a:solidFill>
                <a:schemeClr val="tx1"/>
              </a:solidFill>
              <a:ea typeface="宋体" charset="-122"/>
            </a:endParaRPr>
          </a:p>
          <a:p>
            <a:pPr marL="0">
              <a:buFont typeface="Wingdings" pitchFamily="2" charset="2"/>
              <a:buNone/>
            </a:pPr>
            <a:r>
              <a:rPr lang="zh-CN" altLang="zh-CN" sz="1800" smtClean="0">
                <a:solidFill>
                  <a:schemeClr val="tx1"/>
                </a:solidFill>
                <a:ea typeface="宋体" charset="-122"/>
              </a:rPr>
              <a:t>⑤如果左键框选一条或多条线后，再在另一条线上单击左键，则进入【靠边】功能，在需要的线的一边单击右键，进入【单向靠边】状态。如果在另外两条线上单击左键，进入【双向靠边】状态（</a:t>
            </a:r>
            <a:r>
              <a:rPr lang="zh-CN" altLang="en-US" sz="1800" smtClean="0">
                <a:solidFill>
                  <a:schemeClr val="tx1"/>
                </a:solidFill>
                <a:ea typeface="宋体" charset="-122"/>
              </a:rPr>
              <a:t>见</a:t>
            </a:r>
            <a:r>
              <a:rPr lang="zh-CN" altLang="zh-CN" sz="1800" smtClean="0">
                <a:solidFill>
                  <a:schemeClr val="tx1"/>
                </a:solidFill>
                <a:ea typeface="宋体" charset="-122"/>
              </a:rPr>
              <a:t>图）。</a:t>
            </a:r>
          </a:p>
        </p:txBody>
      </p:sp>
      <p:pic>
        <p:nvPicPr>
          <p:cNvPr id="10261" name="Picture 2"/>
          <p:cNvPicPr>
            <a:picLocks noChangeAspect="1" noChangeArrowheads="1"/>
          </p:cNvPicPr>
          <p:nvPr/>
        </p:nvPicPr>
        <p:blipFill>
          <a:blip r:embed="rId2">
            <a:clrChange>
              <a:clrFrom>
                <a:srgbClr val="FDFDFD"/>
              </a:clrFrom>
              <a:clrTo>
                <a:srgbClr val="FDFDFD">
                  <a:alpha val="0"/>
                </a:srgbClr>
              </a:clrTo>
            </a:clrChange>
          </a:blip>
          <a:srcRect/>
          <a:stretch>
            <a:fillRect/>
          </a:stretch>
        </p:blipFill>
        <p:spPr bwMode="auto">
          <a:xfrm>
            <a:off x="1797050" y="2225675"/>
            <a:ext cx="2530475" cy="1741488"/>
          </a:xfrm>
          <a:prstGeom prst="rect">
            <a:avLst/>
          </a:prstGeom>
          <a:noFill/>
          <a:ln w="9525">
            <a:noFill/>
            <a:miter lim="800000"/>
            <a:headEnd/>
            <a:tailEnd/>
          </a:ln>
        </p:spPr>
      </p:pic>
      <p:pic>
        <p:nvPicPr>
          <p:cNvPr id="10262"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287963" y="2197100"/>
            <a:ext cx="2652712" cy="1887538"/>
          </a:xfrm>
          <a:prstGeom prst="rect">
            <a:avLst/>
          </a:prstGeom>
          <a:noFill/>
          <a:ln w="9525">
            <a:noFill/>
            <a:miter lim="800000"/>
            <a:headEnd/>
            <a:tailEnd/>
          </a:ln>
        </p:spPr>
      </p:pic>
      <p:pic>
        <p:nvPicPr>
          <p:cNvPr id="10263" name="Picture 4"/>
          <p:cNvPicPr>
            <a:picLocks noChangeAspect="1" noChangeArrowheads="1"/>
          </p:cNvPicPr>
          <p:nvPr/>
        </p:nvPicPr>
        <p:blipFill>
          <a:blip r:embed="rId4">
            <a:clrChange>
              <a:clrFrom>
                <a:srgbClr val="FDFDFD"/>
              </a:clrFrom>
              <a:clrTo>
                <a:srgbClr val="FDFDFD">
                  <a:alpha val="0"/>
                </a:srgbClr>
              </a:clrTo>
            </a:clrChange>
          </a:blip>
          <a:srcRect/>
          <a:stretch>
            <a:fillRect/>
          </a:stretch>
        </p:blipFill>
        <p:spPr bwMode="auto">
          <a:xfrm>
            <a:off x="1544638" y="4313238"/>
            <a:ext cx="2921000" cy="1858962"/>
          </a:xfrm>
          <a:prstGeom prst="rect">
            <a:avLst/>
          </a:prstGeom>
          <a:noFill/>
          <a:ln w="9525">
            <a:noFill/>
            <a:miter lim="800000"/>
            <a:headEnd/>
            <a:tailEnd/>
          </a:ln>
        </p:spPr>
      </p:pic>
      <p:pic>
        <p:nvPicPr>
          <p:cNvPr id="10264" name="Picture 5"/>
          <p:cNvPicPr>
            <a:picLocks noChangeAspect="1" noChangeArrowheads="1"/>
          </p:cNvPicPr>
          <p:nvPr/>
        </p:nvPicPr>
        <p:blipFill>
          <a:blip r:embed="rId5">
            <a:clrChange>
              <a:clrFrom>
                <a:srgbClr val="FFFFFF"/>
              </a:clrFrom>
              <a:clrTo>
                <a:srgbClr val="FFFFFF">
                  <a:alpha val="0"/>
                </a:srgbClr>
              </a:clrTo>
            </a:clrChange>
          </a:blip>
          <a:srcRect l="3247" t="6622" r="1299" b="12888"/>
          <a:stretch>
            <a:fillRect/>
          </a:stretch>
        </p:blipFill>
        <p:spPr bwMode="auto">
          <a:xfrm>
            <a:off x="5380038" y="4435475"/>
            <a:ext cx="2452687" cy="1568450"/>
          </a:xfrm>
          <a:prstGeom prst="rect">
            <a:avLst/>
          </a:prstGeom>
          <a:noFill/>
          <a:ln w="9525">
            <a:noFill/>
            <a:miter lim="800000"/>
            <a:headEnd/>
            <a:tailEnd/>
          </a:ln>
        </p:spPr>
      </p:pic>
      <p:sp>
        <p:nvSpPr>
          <p:cNvPr id="10265" name="TextBox 13"/>
          <p:cNvSpPr txBox="1">
            <a:spLocks noChangeArrowheads="1"/>
          </p:cNvSpPr>
          <p:nvPr/>
        </p:nvSpPr>
        <p:spPr bwMode="auto">
          <a:xfrm>
            <a:off x="4641850" y="6427788"/>
            <a:ext cx="441325" cy="400050"/>
          </a:xfrm>
          <a:prstGeom prst="rect">
            <a:avLst/>
          </a:prstGeom>
          <a:noFill/>
          <a:ln w="9525">
            <a:noFill/>
            <a:miter lim="800000"/>
            <a:headEnd/>
            <a:tailEnd/>
          </a:ln>
        </p:spPr>
        <p:txBody>
          <a:bodyPr wrap="none">
            <a:spAutoFit/>
          </a:bodyPr>
          <a:lstStyle/>
          <a:p>
            <a:pPr algn="ctr"/>
            <a:r>
              <a:rPr lang="zh-CN" altLang="en-US" sz="2000"/>
              <a:t>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0260">
                                            <p:txEl>
                                              <p:pRg st="1" end="1"/>
                                            </p:txEl>
                                          </p:spTgt>
                                        </p:tgtEl>
                                        <p:attrNameLst>
                                          <p:attrName>style.visibility</p:attrName>
                                        </p:attrNameLst>
                                      </p:cBhvr>
                                      <p:to>
                                        <p:strVal val="visible"/>
                                      </p:to>
                                    </p:set>
                                    <p:animEffect transition="in" filter="fade">
                                      <p:cBhvr>
                                        <p:cTn id="7" dur="1000"/>
                                        <p:tgtEl>
                                          <p:spTgt spid="10260">
                                            <p:txEl>
                                              <p:pRg st="1" end="1"/>
                                            </p:txEl>
                                          </p:spTgt>
                                        </p:tgtEl>
                                      </p:cBhvr>
                                    </p:animEffect>
                                    <p:anim calcmode="lin" valueType="num">
                                      <p:cBhvr>
                                        <p:cTn id="8" dur="1000" fill="hold"/>
                                        <p:tgtEl>
                                          <p:spTgt spid="10260">
                                            <p:txEl>
                                              <p:pRg st="1" end="1"/>
                                            </p:txEl>
                                          </p:spTgt>
                                        </p:tgtEl>
                                        <p:attrNameLst>
                                          <p:attrName>ppt_x</p:attrName>
                                        </p:attrNameLst>
                                      </p:cBhvr>
                                      <p:tavLst>
                                        <p:tav tm="0">
                                          <p:val>
                                            <p:strVal val="#ppt_x-.1"/>
                                          </p:val>
                                        </p:tav>
                                        <p:tav tm="100000">
                                          <p:val>
                                            <p:strVal val="#ppt_x"/>
                                          </p:val>
                                        </p:tav>
                                      </p:tavLst>
                                    </p:anim>
                                    <p:anim calcmode="lin" valueType="num">
                                      <p:cBhvr>
                                        <p:cTn id="9" dur="1000" fill="hold"/>
                                        <p:tgtEl>
                                          <p:spTgt spid="1026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r>
              <a:rPr lang="zh-CN" altLang="en-US" smtClean="0">
                <a:ea typeface="宋体" charset="-122"/>
              </a:rPr>
              <a:t>实践操作训练</a:t>
            </a:r>
          </a:p>
        </p:txBody>
      </p:sp>
      <p:sp>
        <p:nvSpPr>
          <p:cNvPr id="3" name="内容占位符 2"/>
          <p:cNvSpPr>
            <a:spLocks noGrp="1"/>
          </p:cNvSpPr>
          <p:nvPr>
            <p:ph idx="1"/>
          </p:nvPr>
        </p:nvSpPr>
        <p:spPr>
          <a:xfrm>
            <a:off x="1030288" y="1163639"/>
            <a:ext cx="7961312" cy="1549082"/>
          </a:xfrm>
        </p:spPr>
        <p:txBody>
          <a:bodyPr/>
          <a:lstStyle/>
          <a:p>
            <a:pPr marL="342900" lvl="8" indent="-342900" eaLnBrk="0" hangingPunct="0">
              <a:buClrTx/>
              <a:buFont typeface="Wingdings" pitchFamily="2" charset="2"/>
              <a:buNone/>
              <a:defRPr/>
            </a:pPr>
            <a:r>
              <a:rPr lang="zh-CN" altLang="en-US" sz="1800" b="1" dirty="0" smtClean="0">
                <a:solidFill>
                  <a:schemeClr val="tx1"/>
                </a:solidFill>
                <a:ea typeface="宋体" pitchFamily="2" charset="-122"/>
              </a:rPr>
              <a:t>（</a:t>
            </a:r>
            <a:r>
              <a:rPr lang="en-US" altLang="zh-CN" sz="1800" b="1" dirty="0" smtClean="0">
                <a:solidFill>
                  <a:schemeClr val="tx1"/>
                </a:solidFill>
                <a:ea typeface="宋体" pitchFamily="2" charset="-122"/>
              </a:rPr>
              <a:t>2</a:t>
            </a:r>
            <a:r>
              <a:rPr lang="zh-CN" altLang="en-US" sz="1800" b="1" dirty="0" smtClean="0">
                <a:solidFill>
                  <a:schemeClr val="tx1"/>
                </a:solidFill>
                <a:ea typeface="宋体" pitchFamily="2" charset="-122"/>
              </a:rPr>
              <a:t>）工具的操作</a:t>
            </a:r>
            <a:endParaRPr lang="en-US" altLang="zh-CN" dirty="0" smtClean="0">
              <a:solidFill>
                <a:schemeClr val="tx1"/>
              </a:solidFill>
            </a:endParaRPr>
          </a:p>
          <a:p>
            <a:pPr>
              <a:buFont typeface="Wingdings" pitchFamily="2" charset="2"/>
              <a:buNone/>
              <a:defRPr/>
            </a:pPr>
            <a:r>
              <a:rPr lang="zh-CN" altLang="zh-CN" sz="1800" dirty="0" smtClean="0">
                <a:solidFill>
                  <a:schemeClr val="tx1"/>
                </a:solidFill>
                <a:ea typeface="宋体" pitchFamily="2" charset="-122"/>
              </a:rPr>
              <a:t>操作方式二：</a:t>
            </a:r>
          </a:p>
          <a:p>
            <a:pPr marL="0">
              <a:buFont typeface="Wingdings" pitchFamily="2" charset="2"/>
              <a:buNone/>
              <a:defRPr/>
            </a:pPr>
            <a:r>
              <a:rPr lang="zh-CN" altLang="zh-CN" sz="1800" dirty="0" smtClean="0">
                <a:solidFill>
                  <a:schemeClr val="tx1"/>
                </a:solidFill>
                <a:ea typeface="宋体" pitchFamily="2" charset="-122"/>
              </a:rPr>
              <a:t>按下</a:t>
            </a:r>
            <a:r>
              <a:rPr lang="en-US" altLang="zh-CN" sz="1800" dirty="0" smtClean="0">
                <a:solidFill>
                  <a:schemeClr val="tx1"/>
                </a:solidFill>
                <a:ea typeface="宋体" pitchFamily="2" charset="-122"/>
              </a:rPr>
              <a:t>shift</a:t>
            </a:r>
            <a:r>
              <a:rPr lang="zh-CN" altLang="zh-CN" sz="1800" dirty="0" smtClean="0">
                <a:solidFill>
                  <a:schemeClr val="tx1"/>
                </a:solidFill>
                <a:ea typeface="宋体" pitchFamily="2" charset="-122"/>
              </a:rPr>
              <a:t>键左键拖拉选中两点，则进入【三角板】状态，再单击另外一点，拖动鼠标，可做选中线的平行线或垂直线（</a:t>
            </a:r>
            <a:r>
              <a:rPr lang="zh-CN" altLang="en-US" sz="1800" dirty="0" smtClean="0">
                <a:solidFill>
                  <a:schemeClr val="tx1"/>
                </a:solidFill>
                <a:ea typeface="宋体" pitchFamily="2" charset="-122"/>
              </a:rPr>
              <a:t>见</a:t>
            </a:r>
            <a:r>
              <a:rPr lang="zh-CN" altLang="zh-CN" sz="1800" dirty="0" smtClean="0">
                <a:solidFill>
                  <a:schemeClr val="tx1"/>
                </a:solidFill>
                <a:ea typeface="宋体" pitchFamily="2" charset="-122"/>
              </a:rPr>
              <a:t>图）。</a:t>
            </a:r>
          </a:p>
          <a:p>
            <a:pPr>
              <a:defRPr/>
            </a:pPr>
            <a:endParaRPr lang="zh-CN" altLang="en-US" dirty="0"/>
          </a:p>
        </p:txBody>
      </p:sp>
      <p:pic>
        <p:nvPicPr>
          <p:cNvPr id="11268" name="Picture 3"/>
          <p:cNvPicPr>
            <a:picLocks noChangeAspect="1" noChangeArrowheads="1"/>
          </p:cNvPicPr>
          <p:nvPr/>
        </p:nvPicPr>
        <p:blipFill>
          <a:blip r:embed="rId2"/>
          <a:srcRect l="8876" t="25510"/>
          <a:stretch>
            <a:fillRect/>
          </a:stretch>
        </p:blipFill>
        <p:spPr bwMode="auto">
          <a:xfrm>
            <a:off x="944563" y="3627438"/>
            <a:ext cx="3141662" cy="1477962"/>
          </a:xfrm>
          <a:prstGeom prst="rect">
            <a:avLst/>
          </a:prstGeom>
          <a:noFill/>
          <a:ln w="9525">
            <a:noFill/>
            <a:miter lim="800000"/>
            <a:headEnd/>
            <a:tailEnd/>
          </a:ln>
        </p:spPr>
      </p:pic>
      <p:pic>
        <p:nvPicPr>
          <p:cNvPr id="11269" name="Picture 2"/>
          <p:cNvPicPr>
            <a:picLocks noChangeAspect="1" noChangeArrowheads="1"/>
          </p:cNvPicPr>
          <p:nvPr/>
        </p:nvPicPr>
        <p:blipFill>
          <a:blip r:embed="rId3"/>
          <a:srcRect/>
          <a:stretch>
            <a:fillRect/>
          </a:stretch>
        </p:blipFill>
        <p:spPr bwMode="auto">
          <a:xfrm>
            <a:off x="3398838" y="3094038"/>
            <a:ext cx="3135312" cy="2025650"/>
          </a:xfrm>
          <a:prstGeom prst="rect">
            <a:avLst/>
          </a:prstGeom>
          <a:noFill/>
          <a:ln w="9525">
            <a:noFill/>
            <a:miter lim="800000"/>
            <a:headEnd/>
            <a:tailEnd/>
          </a:ln>
        </p:spPr>
      </p:pic>
      <p:pic>
        <p:nvPicPr>
          <p:cNvPr id="11270" name="Picture 1"/>
          <p:cNvPicPr>
            <a:picLocks noChangeAspect="1" noChangeArrowheads="1"/>
          </p:cNvPicPr>
          <p:nvPr/>
        </p:nvPicPr>
        <p:blipFill>
          <a:blip r:embed="rId4"/>
          <a:srcRect/>
          <a:stretch>
            <a:fillRect/>
          </a:stretch>
        </p:blipFill>
        <p:spPr bwMode="auto">
          <a:xfrm>
            <a:off x="6370638" y="3286125"/>
            <a:ext cx="2481262" cy="1681163"/>
          </a:xfrm>
          <a:prstGeom prst="rect">
            <a:avLst/>
          </a:prstGeom>
          <a:noFill/>
          <a:ln w="9525">
            <a:noFill/>
            <a:miter lim="800000"/>
            <a:headEnd/>
            <a:tailEnd/>
          </a:ln>
        </p:spPr>
      </p:pic>
      <p:sp>
        <p:nvSpPr>
          <p:cNvPr id="11271"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ctr"/>
            <a:endParaRPr lang="zh-CN" altLang="en-US"/>
          </a:p>
        </p:txBody>
      </p:sp>
      <p:sp>
        <p:nvSpPr>
          <p:cNvPr id="48133" name="Rectangle 5"/>
          <p:cNvSpPr>
            <a:spLocks noChangeArrowheads="1"/>
          </p:cNvSpPr>
          <p:nvPr/>
        </p:nvSpPr>
        <p:spPr bwMode="auto">
          <a:xfrm>
            <a:off x="715963" y="5518150"/>
            <a:ext cx="7590539" cy="276999"/>
          </a:xfrm>
          <a:prstGeom prst="rect">
            <a:avLst/>
          </a:prstGeom>
          <a:noFill/>
          <a:ln w="9525">
            <a:noFill/>
            <a:miter lim="800000"/>
            <a:headEnd/>
            <a:tailEnd/>
          </a:ln>
          <a:effectLst/>
        </p:spPr>
        <p:txBody>
          <a:bodyPr wrap="none" anchor="ctr">
            <a:spAutoFit/>
          </a:bodyPr>
          <a:lstStyle/>
          <a:p>
            <a:pPr indent="800100">
              <a:tabLst>
                <a:tab pos="457200" algn="l"/>
              </a:tabLst>
              <a:defRPr/>
            </a:pPr>
            <a:r>
              <a:rPr lang="zh-CN" altLang="zh-CN" sz="1200" dirty="0">
                <a:solidFill>
                  <a:schemeClr val="tx1"/>
                </a:solidFill>
                <a:latin typeface="+mn-lt"/>
                <a:ea typeface="宋体" pitchFamily="2" charset="-122"/>
              </a:rPr>
              <a:t>原</a:t>
            </a:r>
            <a:r>
              <a:rPr lang="zh-CN" altLang="zh-CN" sz="1200">
                <a:solidFill>
                  <a:schemeClr val="tx1"/>
                </a:solidFill>
                <a:latin typeface="+mn-lt"/>
                <a:ea typeface="宋体" pitchFamily="2" charset="-122"/>
              </a:rPr>
              <a:t>图</a:t>
            </a:r>
            <a:r>
              <a:rPr lang="zh-CN" altLang="en-US" sz="1200">
                <a:solidFill>
                  <a:schemeClr val="tx1"/>
                </a:solidFill>
                <a:latin typeface="+mn-lt"/>
                <a:ea typeface="宋体" pitchFamily="2" charset="-122"/>
              </a:rPr>
              <a:t>            </a:t>
            </a:r>
            <a:r>
              <a:rPr lang="zh-CN" altLang="en-US" sz="1200" smtClean="0">
                <a:solidFill>
                  <a:schemeClr val="tx1"/>
                </a:solidFill>
                <a:latin typeface="+mn-lt"/>
                <a:ea typeface="宋体" pitchFamily="2" charset="-122"/>
              </a:rPr>
              <a:t>                                         </a:t>
            </a:r>
            <a:r>
              <a:rPr lang="zh-CN" altLang="en-US" sz="1200" dirty="0">
                <a:solidFill>
                  <a:schemeClr val="tx1"/>
                </a:solidFill>
                <a:latin typeface="+mn-lt"/>
                <a:ea typeface="宋体" pitchFamily="2" charset="-122"/>
              </a:rPr>
              <a:t>向水平方向移</a:t>
            </a:r>
            <a:r>
              <a:rPr lang="zh-CN" altLang="en-US" sz="1200">
                <a:solidFill>
                  <a:schemeClr val="tx1"/>
                </a:solidFill>
                <a:latin typeface="+mn-lt"/>
                <a:ea typeface="宋体" pitchFamily="2" charset="-122"/>
              </a:rPr>
              <a:t>动              </a:t>
            </a:r>
            <a:r>
              <a:rPr lang="zh-CN" altLang="en-US" sz="1200" smtClean="0">
                <a:solidFill>
                  <a:schemeClr val="tx1"/>
                </a:solidFill>
                <a:latin typeface="+mn-lt"/>
                <a:ea typeface="宋体" pitchFamily="2" charset="-122"/>
              </a:rPr>
              <a:t>                        </a:t>
            </a:r>
            <a:r>
              <a:rPr lang="zh-CN" altLang="en-US" sz="1200" dirty="0">
                <a:solidFill>
                  <a:schemeClr val="tx1"/>
                </a:solidFill>
                <a:latin typeface="+mn-lt"/>
                <a:ea typeface="宋体" pitchFamily="2" charset="-122"/>
              </a:rPr>
              <a:t>向垂直方向</a:t>
            </a:r>
            <a:r>
              <a:rPr lang="zh-CN" altLang="en-US" sz="1200">
                <a:solidFill>
                  <a:schemeClr val="tx1"/>
                </a:solidFill>
                <a:latin typeface="+mn-lt"/>
                <a:ea typeface="宋体" pitchFamily="2" charset="-122"/>
              </a:rPr>
              <a:t>移</a:t>
            </a:r>
            <a:r>
              <a:rPr lang="zh-CN" altLang="en-US" sz="1200" smtClean="0">
                <a:solidFill>
                  <a:schemeClr val="tx1"/>
                </a:solidFill>
                <a:latin typeface="+mn-lt"/>
                <a:ea typeface="宋体" pitchFamily="2" charset="-122"/>
              </a:rPr>
              <a:t>动图</a:t>
            </a:r>
            <a:endParaRPr lang="zh-CN" altLang="en-US" sz="1200" dirty="0">
              <a:solidFill>
                <a:schemeClr val="tx1"/>
              </a:solidFill>
              <a:latin typeface="+mn-lt"/>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lide(fromBottom)">
                                      <p:cBhvr>
                                        <p:cTn id="10" dur="500"/>
                                        <p:tgtEl>
                                          <p:spTgt spid="3">
                                            <p:txEl>
                                              <p:pRg st="2" end="2"/>
                                            </p:txEl>
                                          </p:spTgt>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48133">
                                            <p:txEl>
                                              <p:pRg st="0" end="0"/>
                                            </p:txEl>
                                          </p:spTgt>
                                        </p:tgtEl>
                                        <p:attrNameLst>
                                          <p:attrName>style.visibility</p:attrName>
                                        </p:attrNameLst>
                                      </p:cBhvr>
                                      <p:to>
                                        <p:strVal val="visible"/>
                                      </p:to>
                                    </p:set>
                                    <p:animEffect transition="in" filter="slide(fromBottom)">
                                      <p:cBhvr>
                                        <p:cTn id="14" dur="500"/>
                                        <p:tgtEl>
                                          <p:spTgt spid="4813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11268"/>
                                        </p:tgtEl>
                                        <p:attrNameLst>
                                          <p:attrName>style.visibility</p:attrName>
                                        </p:attrNameLst>
                                      </p:cBhvr>
                                      <p:to>
                                        <p:strVal val="visible"/>
                                      </p:to>
                                    </p:set>
                                    <p:animEffect transition="in" filter="slide(fromBottom)">
                                      <p:cBhvr>
                                        <p:cTn id="19" dur="500"/>
                                        <p:tgtEl>
                                          <p:spTgt spid="11268"/>
                                        </p:tgtEl>
                                      </p:cBhvr>
                                    </p:animEffect>
                                  </p:childTnLst>
                                </p:cTn>
                              </p:par>
                            </p:childTnLst>
                          </p:cTn>
                        </p:par>
                        <p:par>
                          <p:cTn id="20" fill="hold">
                            <p:stCondLst>
                              <p:cond delay="500"/>
                            </p:stCondLst>
                            <p:childTnLst>
                              <p:par>
                                <p:cTn id="21" presetID="12" presetClass="entr" presetSubtype="4" fill="hold" nodeType="afterEffect">
                                  <p:stCondLst>
                                    <p:cond delay="0"/>
                                  </p:stCondLst>
                                  <p:childTnLst>
                                    <p:set>
                                      <p:cBhvr>
                                        <p:cTn id="22" dur="1" fill="hold">
                                          <p:stCondLst>
                                            <p:cond delay="0"/>
                                          </p:stCondLst>
                                        </p:cTn>
                                        <p:tgtEl>
                                          <p:spTgt spid="11269"/>
                                        </p:tgtEl>
                                        <p:attrNameLst>
                                          <p:attrName>style.visibility</p:attrName>
                                        </p:attrNameLst>
                                      </p:cBhvr>
                                      <p:to>
                                        <p:strVal val="visible"/>
                                      </p:to>
                                    </p:set>
                                    <p:animEffect transition="in" filter="slide(fromBottom)">
                                      <p:cBhvr>
                                        <p:cTn id="23" dur="500"/>
                                        <p:tgtEl>
                                          <p:spTgt spid="11269"/>
                                        </p:tgtEl>
                                      </p:cBhvr>
                                    </p:animEffect>
                                  </p:childTnLst>
                                </p:cTn>
                              </p:par>
                            </p:childTnLst>
                          </p:cTn>
                        </p:par>
                        <p:par>
                          <p:cTn id="24" fill="hold">
                            <p:stCondLst>
                              <p:cond delay="1000"/>
                            </p:stCondLst>
                            <p:childTnLst>
                              <p:par>
                                <p:cTn id="25" presetID="12" presetClass="entr" presetSubtype="4" fill="hold" nodeType="afterEffect">
                                  <p:stCondLst>
                                    <p:cond delay="0"/>
                                  </p:stCondLst>
                                  <p:childTnLst>
                                    <p:set>
                                      <p:cBhvr>
                                        <p:cTn id="26" dur="1" fill="hold">
                                          <p:stCondLst>
                                            <p:cond delay="0"/>
                                          </p:stCondLst>
                                        </p:cTn>
                                        <p:tgtEl>
                                          <p:spTgt spid="11270"/>
                                        </p:tgtEl>
                                        <p:attrNameLst>
                                          <p:attrName>style.visibility</p:attrName>
                                        </p:attrNameLst>
                                      </p:cBhvr>
                                      <p:to>
                                        <p:strVal val="visible"/>
                                      </p:to>
                                    </p:set>
                                    <p:animEffect transition="in" filter="slide(fromBottom)">
                                      <p:cBhvr>
                                        <p:cTn id="27" dur="500"/>
                                        <p:tgtEl>
                                          <p:spTgt spid="11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zh-CN" altLang="en-US" smtClean="0">
                <a:ea typeface="宋体" pitchFamily="2" charset="-122"/>
              </a:rPr>
              <a:t>实践操作训练</a:t>
            </a:r>
          </a:p>
        </p:txBody>
      </p:sp>
      <p:sp>
        <p:nvSpPr>
          <p:cNvPr id="10243" name="内容占位符 2"/>
          <p:cNvSpPr>
            <a:spLocks noGrp="1"/>
          </p:cNvSpPr>
          <p:nvPr>
            <p:ph idx="1"/>
          </p:nvPr>
        </p:nvSpPr>
        <p:spPr/>
        <p:txBody>
          <a:bodyPr/>
          <a:lstStyle/>
          <a:p>
            <a:pPr>
              <a:buFont typeface="Wingdings" pitchFamily="2" charset="2"/>
              <a:buNone/>
            </a:pPr>
            <a:r>
              <a:rPr lang="zh-CN" altLang="en-US" sz="1600" smtClean="0">
                <a:solidFill>
                  <a:schemeClr val="tx1"/>
                </a:solidFill>
                <a:ea typeface="宋体" pitchFamily="2" charset="-122"/>
              </a:rPr>
              <a:t>（</a:t>
            </a:r>
            <a:r>
              <a:rPr lang="en-US" altLang="zh-CN" sz="1600" smtClean="0">
                <a:solidFill>
                  <a:schemeClr val="tx1"/>
                </a:solidFill>
                <a:ea typeface="宋体" pitchFamily="2" charset="-122"/>
              </a:rPr>
              <a:t>2</a:t>
            </a:r>
            <a:r>
              <a:rPr lang="zh-CN" altLang="en-US" sz="1600" smtClean="0">
                <a:solidFill>
                  <a:schemeClr val="tx1"/>
                </a:solidFill>
                <a:ea typeface="宋体" pitchFamily="2" charset="-122"/>
              </a:rPr>
              <a:t>）工具的操作</a:t>
            </a:r>
          </a:p>
          <a:p>
            <a:pPr>
              <a:buFont typeface="Wingdings" pitchFamily="2" charset="2"/>
              <a:buNone/>
            </a:pPr>
            <a:r>
              <a:rPr lang="zh-CN" altLang="en-US" sz="1600" smtClean="0">
                <a:solidFill>
                  <a:schemeClr val="tx1"/>
                </a:solidFill>
                <a:ea typeface="宋体" pitchFamily="2" charset="-122"/>
              </a:rPr>
              <a:t>调整工具 </a:t>
            </a:r>
          </a:p>
          <a:p>
            <a:pPr>
              <a:buFont typeface="Wingdings" pitchFamily="2" charset="2"/>
              <a:buNone/>
            </a:pPr>
            <a:r>
              <a:rPr lang="zh-CN" altLang="en-US" sz="1600" smtClean="0">
                <a:solidFill>
                  <a:schemeClr val="tx1"/>
                </a:solidFill>
                <a:ea typeface="宋体" pitchFamily="2" charset="-122"/>
              </a:rPr>
              <a:t>功能：用于调整无领曲线的形状，修改曲线上控制点的个数。</a:t>
            </a:r>
          </a:p>
          <a:p>
            <a:pPr>
              <a:buFont typeface="Wingdings" pitchFamily="2" charset="2"/>
              <a:buNone/>
            </a:pPr>
            <a:r>
              <a:rPr lang="zh-CN" altLang="en-US" sz="1600" smtClean="0">
                <a:solidFill>
                  <a:schemeClr val="tx1"/>
                </a:solidFill>
                <a:ea typeface="宋体" pitchFamily="2" charset="-122"/>
              </a:rPr>
              <a:t>操作方式一调整单个控制点：</a:t>
            </a:r>
          </a:p>
          <a:p>
            <a:pPr>
              <a:buFont typeface="Wingdings" pitchFamily="2" charset="2"/>
              <a:buNone/>
            </a:pPr>
            <a:r>
              <a:rPr lang="zh-CN" altLang="en-US" sz="1600" smtClean="0">
                <a:solidFill>
                  <a:schemeClr val="tx1"/>
                </a:solidFill>
                <a:ea typeface="宋体" pitchFamily="2" charset="-122"/>
              </a:rPr>
              <a:t>用该工具在曲线上单击，线被选中，单击线上的控制点，拖动至满意的位置</a:t>
            </a:r>
            <a:endParaRPr lang="en-US" altLang="zh-CN" sz="1600" smtClean="0">
              <a:solidFill>
                <a:schemeClr val="tx1"/>
              </a:solidFill>
              <a:ea typeface="宋体" pitchFamily="2" charset="-122"/>
            </a:endParaRPr>
          </a:p>
          <a:p>
            <a:pPr>
              <a:buFont typeface="Wingdings" pitchFamily="2" charset="2"/>
              <a:buNone/>
            </a:pPr>
            <a:r>
              <a:rPr lang="zh-CN" altLang="en-US" sz="1600" smtClean="0">
                <a:solidFill>
                  <a:schemeClr val="tx1"/>
                </a:solidFill>
                <a:ea typeface="宋体" pitchFamily="2" charset="-122"/>
              </a:rPr>
              <a:t>，单击即可。当显示弦高线时，此时按小键盘数字键可改变弦的等份数，移</a:t>
            </a:r>
            <a:endParaRPr lang="en-US" altLang="zh-CN" sz="1600" smtClean="0">
              <a:solidFill>
                <a:schemeClr val="tx1"/>
              </a:solidFill>
              <a:ea typeface="宋体" pitchFamily="2" charset="-122"/>
            </a:endParaRPr>
          </a:p>
          <a:p>
            <a:pPr>
              <a:buFont typeface="Wingdings" pitchFamily="2" charset="2"/>
              <a:buNone/>
            </a:pPr>
            <a:r>
              <a:rPr lang="zh-CN" altLang="en-US" sz="1600" smtClean="0">
                <a:solidFill>
                  <a:schemeClr val="tx1"/>
                </a:solidFill>
                <a:ea typeface="宋体" pitchFamily="2" charset="-122"/>
              </a:rPr>
              <a:t>动控制点可调整至弦高线</a:t>
            </a:r>
          </a:p>
          <a:p>
            <a:pPr>
              <a:buFont typeface="Wingdings" pitchFamily="2" charset="2"/>
              <a:buNone/>
            </a:pPr>
            <a:r>
              <a:rPr lang="zh-CN" altLang="en-US" sz="1600" smtClean="0">
                <a:solidFill>
                  <a:schemeClr val="tx1"/>
                </a:solidFill>
                <a:ea typeface="宋体" pitchFamily="2" charset="-122"/>
              </a:rPr>
              <a:t>上，光标上的数据为曲线长和调整点的弦高</a:t>
            </a:r>
            <a:r>
              <a:rPr lang="en-US" altLang="en-US" sz="1600" smtClean="0">
                <a:solidFill>
                  <a:schemeClr val="tx1"/>
                </a:solidFill>
              </a:rPr>
              <a:t>(</a:t>
            </a:r>
            <a:r>
              <a:rPr lang="zh-CN" altLang="en-US" sz="1600" smtClean="0">
                <a:solidFill>
                  <a:schemeClr val="tx1"/>
                </a:solidFill>
                <a:ea typeface="宋体" pitchFamily="2" charset="-122"/>
              </a:rPr>
              <a:t>见图</a:t>
            </a:r>
            <a:r>
              <a:rPr lang="en-US" altLang="en-US" sz="1600" smtClean="0">
                <a:solidFill>
                  <a:schemeClr val="tx1"/>
                </a:solidFill>
              </a:rPr>
              <a:t>)</a:t>
            </a:r>
            <a:r>
              <a:rPr lang="zh-CN" altLang="en-US" sz="1600" smtClean="0">
                <a:solidFill>
                  <a:schemeClr val="tx1"/>
                </a:solidFill>
                <a:ea typeface="宋体" pitchFamily="2" charset="-122"/>
              </a:rPr>
              <a:t>；</a:t>
            </a:r>
            <a:endParaRPr lang="en-US" altLang="zh-CN" sz="1600" smtClean="0">
              <a:solidFill>
                <a:schemeClr val="tx1"/>
              </a:solidFill>
              <a:ea typeface="宋体" pitchFamily="2" charset="-122"/>
            </a:endParaRPr>
          </a:p>
          <a:p>
            <a:pPr>
              <a:buFont typeface="Wingdings" pitchFamily="2" charset="2"/>
              <a:buNone/>
            </a:pPr>
            <a:endParaRPr lang="en-US" altLang="zh-CN" sz="1600" smtClean="0">
              <a:solidFill>
                <a:schemeClr val="tx1"/>
              </a:solidFill>
              <a:ea typeface="宋体" pitchFamily="2" charset="-122"/>
            </a:endParaRPr>
          </a:p>
          <a:p>
            <a:pPr>
              <a:buFont typeface="Wingdings" pitchFamily="2" charset="2"/>
              <a:buNone/>
            </a:pPr>
            <a:endParaRPr lang="en-US" altLang="zh-CN" sz="1600" smtClean="0">
              <a:solidFill>
                <a:schemeClr val="tx1"/>
              </a:solidFill>
              <a:ea typeface="宋体" pitchFamily="2" charset="-122"/>
            </a:endParaRPr>
          </a:p>
          <a:p>
            <a:pPr>
              <a:buFont typeface="Wingdings" pitchFamily="2" charset="2"/>
              <a:buNone/>
            </a:pPr>
            <a:endParaRPr lang="zh-CN" altLang="en-US" sz="1600" smtClean="0">
              <a:solidFill>
                <a:schemeClr val="tx1"/>
              </a:solidFill>
              <a:ea typeface="宋体" pitchFamily="2" charset="-122"/>
            </a:endParaRPr>
          </a:p>
          <a:p>
            <a:pPr>
              <a:buFont typeface="Wingdings" pitchFamily="2" charset="2"/>
              <a:buNone/>
            </a:pPr>
            <a:r>
              <a:rPr lang="en-US" altLang="en-US" sz="1600" smtClean="0">
                <a:solidFill>
                  <a:schemeClr val="tx1"/>
                </a:solidFill>
              </a:rPr>
              <a:t> </a:t>
            </a:r>
            <a:endParaRPr lang="zh-CN" altLang="en-US" sz="1200" smtClean="0">
              <a:solidFill>
                <a:schemeClr val="tx1"/>
              </a:solidFill>
              <a:ea typeface="宋体" pitchFamily="2" charset="-122"/>
            </a:endParaRPr>
          </a:p>
          <a:p>
            <a:pPr>
              <a:buFont typeface="Wingdings" pitchFamily="2" charset="2"/>
              <a:buNone/>
            </a:pPr>
            <a:r>
              <a:rPr lang="en-US" altLang="en-US" sz="1200" smtClean="0">
                <a:solidFill>
                  <a:schemeClr val="tx1"/>
                </a:solidFill>
              </a:rPr>
              <a:t>           </a:t>
            </a:r>
            <a:r>
              <a:rPr lang="zh-CN" altLang="en-US" sz="1200" smtClean="0">
                <a:solidFill>
                  <a:schemeClr val="tx1"/>
                </a:solidFill>
                <a:ea typeface="宋体" pitchFamily="2" charset="-122"/>
              </a:rPr>
              <a:t>                         </a:t>
            </a:r>
            <a:r>
              <a:rPr lang="zh-CN" altLang="en-US" sz="1100" smtClean="0">
                <a:solidFill>
                  <a:schemeClr val="tx1"/>
                </a:solidFill>
                <a:ea typeface="宋体" pitchFamily="2" charset="-122"/>
              </a:rPr>
              <a:t>调整曲线上的控制点</a:t>
            </a:r>
            <a:r>
              <a:rPr lang="en-US" altLang="en-US" sz="1100" smtClean="0">
                <a:solidFill>
                  <a:schemeClr val="tx1"/>
                </a:solidFill>
              </a:rPr>
              <a:t>                          </a:t>
            </a:r>
            <a:r>
              <a:rPr lang="zh-CN" altLang="en-US" sz="1100" smtClean="0">
                <a:solidFill>
                  <a:schemeClr val="tx1"/>
                </a:solidFill>
                <a:ea typeface="宋体" pitchFamily="2" charset="-122"/>
              </a:rPr>
              <a:t>按数字键并调整控制点位置图</a:t>
            </a:r>
            <a:endParaRPr lang="en-US" altLang="zh-CN" sz="1100" smtClean="0">
              <a:solidFill>
                <a:schemeClr val="tx1"/>
              </a:solidFill>
              <a:ea typeface="宋体" pitchFamily="2" charset="-122"/>
            </a:endParaRPr>
          </a:p>
          <a:p>
            <a:pPr>
              <a:buNone/>
            </a:pPr>
            <a:endParaRPr lang="en-US" sz="1600" smtClean="0">
              <a:solidFill>
                <a:schemeClr val="tx1"/>
              </a:solidFill>
            </a:endParaRPr>
          </a:p>
          <a:p>
            <a:pPr>
              <a:buNone/>
            </a:pPr>
            <a:r>
              <a:rPr lang="en-US" sz="1600" smtClean="0">
                <a:solidFill>
                  <a:schemeClr val="tx1"/>
                </a:solidFill>
              </a:rPr>
              <a:t>对称</a:t>
            </a:r>
            <a:r>
              <a:rPr lang="zh-CN" altLang="en-US" sz="1600" smtClean="0">
                <a:solidFill>
                  <a:schemeClr val="tx1"/>
                </a:solidFill>
              </a:rPr>
              <a:t>工具</a:t>
            </a:r>
            <a:endParaRPr lang="en-US" sz="1600" smtClean="0">
              <a:solidFill>
                <a:schemeClr val="tx1"/>
              </a:solidFill>
            </a:endParaRPr>
          </a:p>
          <a:p>
            <a:pPr>
              <a:buNone/>
            </a:pPr>
            <a:r>
              <a:rPr lang="zh-CN" altLang="en-US" sz="1600" smtClean="0">
                <a:solidFill>
                  <a:schemeClr val="tx1"/>
                </a:solidFill>
              </a:rPr>
              <a:t>功能：根据对称轴复制（对称移动）结构线或纸样。</a:t>
            </a:r>
          </a:p>
          <a:p>
            <a:pPr>
              <a:buNone/>
            </a:pPr>
            <a:r>
              <a:rPr lang="zh-CN" altLang="en-US" sz="1600" smtClean="0">
                <a:solidFill>
                  <a:schemeClr val="tx1"/>
                </a:solidFill>
              </a:rPr>
              <a:t>操作：该工具可以在线上单击两点或在空白处单击两点，作为对称轴，框选或单击所需复制的点线或纸样，单击右键完成。</a:t>
            </a:r>
          </a:p>
          <a:p>
            <a:pPr>
              <a:buFont typeface="Wingdings" pitchFamily="2" charset="2"/>
              <a:buNone/>
            </a:pPr>
            <a:endParaRPr lang="zh-CN" altLang="en-US" sz="1600" smtClean="0">
              <a:solidFill>
                <a:schemeClr val="tx1"/>
              </a:solidFill>
              <a:ea typeface="宋体" pitchFamily="2" charset="-122"/>
            </a:endParaRPr>
          </a:p>
        </p:txBody>
      </p:sp>
      <p:pic>
        <p:nvPicPr>
          <p:cNvPr id="10244" name="Picture 2"/>
          <p:cNvPicPr>
            <a:picLocks noChangeAspect="1" noChangeArrowheads="1"/>
          </p:cNvPicPr>
          <p:nvPr/>
        </p:nvPicPr>
        <p:blipFill>
          <a:blip r:embed="rId2"/>
          <a:srcRect/>
          <a:stretch>
            <a:fillRect/>
          </a:stretch>
        </p:blipFill>
        <p:spPr bwMode="auto">
          <a:xfrm>
            <a:off x="2287134" y="3614511"/>
            <a:ext cx="1885950" cy="866775"/>
          </a:xfrm>
          <a:prstGeom prst="rect">
            <a:avLst/>
          </a:prstGeom>
          <a:noFill/>
          <a:ln w="9525">
            <a:noFill/>
            <a:miter lim="800000"/>
            <a:headEnd/>
            <a:tailEnd/>
          </a:ln>
        </p:spPr>
      </p:pic>
      <p:pic>
        <p:nvPicPr>
          <p:cNvPr id="10245" name="Picture 3"/>
          <p:cNvPicPr>
            <a:picLocks noChangeAspect="1" noChangeArrowheads="1"/>
          </p:cNvPicPr>
          <p:nvPr/>
        </p:nvPicPr>
        <p:blipFill>
          <a:blip r:embed="rId3"/>
          <a:srcRect/>
          <a:stretch>
            <a:fillRect/>
          </a:stretch>
        </p:blipFill>
        <p:spPr bwMode="auto">
          <a:xfrm>
            <a:off x="5289323" y="3665083"/>
            <a:ext cx="1885950" cy="866775"/>
          </a:xfrm>
          <a:prstGeom prst="rect">
            <a:avLst/>
          </a:prstGeom>
          <a:noFill/>
          <a:ln w="9525">
            <a:noFill/>
            <a:miter lim="800000"/>
            <a:headEnd/>
            <a:tailEnd/>
          </a:ln>
        </p:spPr>
      </p:pic>
      <p:pic>
        <p:nvPicPr>
          <p:cNvPr id="10246" name="Picture 4" descr="toolbmp5"/>
          <p:cNvPicPr>
            <a:picLocks noChangeAspect="1" noChangeArrowheads="1"/>
          </p:cNvPicPr>
          <p:nvPr/>
        </p:nvPicPr>
        <p:blipFill>
          <a:blip r:embed="rId4"/>
          <a:srcRect/>
          <a:stretch>
            <a:fillRect/>
          </a:stretch>
        </p:blipFill>
        <p:spPr bwMode="auto">
          <a:xfrm>
            <a:off x="2471738" y="1566863"/>
            <a:ext cx="266700" cy="228600"/>
          </a:xfrm>
          <a:prstGeom prst="rect">
            <a:avLst/>
          </a:prstGeom>
          <a:noFill/>
          <a:ln w="9525">
            <a:noFill/>
            <a:miter lim="800000"/>
            <a:headEnd/>
            <a:tailEnd/>
          </a:ln>
        </p:spPr>
      </p:pic>
      <p:pic>
        <p:nvPicPr>
          <p:cNvPr id="7" name="图片 6" descr="F:\腾讯QQ\QQ垃圾文件\1021487255\FileRecv\MobileFile\Image\QNV3HJ%_DN{PPIF}HLDT{G1.png"/>
          <p:cNvPicPr/>
          <p:nvPr/>
        </p:nvPicPr>
        <p:blipFill>
          <a:blip r:embed="rId5"/>
          <a:srcRect/>
          <a:stretch>
            <a:fillRect/>
          </a:stretch>
        </p:blipFill>
        <p:spPr bwMode="auto">
          <a:xfrm>
            <a:off x="2160133" y="5236905"/>
            <a:ext cx="295275" cy="30304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fade">
                                      <p:cBhvr>
                                        <p:cTn id="7" dur="2000"/>
                                        <p:tgtEl>
                                          <p:spTgt spid="1024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243">
                                            <p:txEl>
                                              <p:pRg st="2" end="2"/>
                                            </p:txEl>
                                          </p:spTgt>
                                        </p:tgtEl>
                                        <p:attrNameLst>
                                          <p:attrName>style.visibility</p:attrName>
                                        </p:attrNameLst>
                                      </p:cBhvr>
                                      <p:to>
                                        <p:strVal val="visible"/>
                                      </p:to>
                                    </p:set>
                                    <p:animEffect transition="in" filter="fade">
                                      <p:cBhvr>
                                        <p:cTn id="10" dur="2000"/>
                                        <p:tgtEl>
                                          <p:spTgt spid="1024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animEffect transition="in" filter="fade">
                                      <p:cBhvr>
                                        <p:cTn id="13" dur="2000"/>
                                        <p:tgtEl>
                                          <p:spTgt spid="1024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243">
                                            <p:txEl>
                                              <p:pRg st="4" end="4"/>
                                            </p:txEl>
                                          </p:spTgt>
                                        </p:tgtEl>
                                        <p:attrNameLst>
                                          <p:attrName>style.visibility</p:attrName>
                                        </p:attrNameLst>
                                      </p:cBhvr>
                                      <p:to>
                                        <p:strVal val="visible"/>
                                      </p:to>
                                    </p:set>
                                    <p:animEffect transition="in" filter="fade">
                                      <p:cBhvr>
                                        <p:cTn id="16" dur="2000"/>
                                        <p:tgtEl>
                                          <p:spTgt spid="1024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0243">
                                            <p:txEl>
                                              <p:pRg st="5" end="5"/>
                                            </p:txEl>
                                          </p:spTgt>
                                        </p:tgtEl>
                                        <p:attrNameLst>
                                          <p:attrName>style.visibility</p:attrName>
                                        </p:attrNameLst>
                                      </p:cBhvr>
                                      <p:to>
                                        <p:strVal val="visible"/>
                                      </p:to>
                                    </p:set>
                                    <p:animEffect transition="in" filter="fade">
                                      <p:cBhvr>
                                        <p:cTn id="19" dur="2000"/>
                                        <p:tgtEl>
                                          <p:spTgt spid="1024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0243">
                                            <p:txEl>
                                              <p:pRg st="6" end="6"/>
                                            </p:txEl>
                                          </p:spTgt>
                                        </p:tgtEl>
                                        <p:attrNameLst>
                                          <p:attrName>style.visibility</p:attrName>
                                        </p:attrNameLst>
                                      </p:cBhvr>
                                      <p:to>
                                        <p:strVal val="visible"/>
                                      </p:to>
                                    </p:set>
                                    <p:animEffect transition="in" filter="fade">
                                      <p:cBhvr>
                                        <p:cTn id="22" dur="2000"/>
                                        <p:tgtEl>
                                          <p:spTgt spid="1024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0243">
                                            <p:txEl>
                                              <p:pRg st="7" end="7"/>
                                            </p:txEl>
                                          </p:spTgt>
                                        </p:tgtEl>
                                        <p:attrNameLst>
                                          <p:attrName>style.visibility</p:attrName>
                                        </p:attrNameLst>
                                      </p:cBhvr>
                                      <p:to>
                                        <p:strVal val="visible"/>
                                      </p:to>
                                    </p:set>
                                    <p:animEffect transition="in" filter="fade">
                                      <p:cBhvr>
                                        <p:cTn id="25" dur="2000"/>
                                        <p:tgtEl>
                                          <p:spTgt spid="10243">
                                            <p:txEl>
                                              <p:pRg st="7" end="7"/>
                                            </p:txEl>
                                          </p:spTgt>
                                        </p:tgtEl>
                                      </p:cBhvr>
                                    </p:animEffect>
                                  </p:childTnLst>
                                </p:cTn>
                              </p:par>
                            </p:childTnLst>
                          </p:cTn>
                        </p:par>
                        <p:par>
                          <p:cTn id="26" fill="hold">
                            <p:stCondLst>
                              <p:cond delay="2000"/>
                            </p:stCondLst>
                            <p:childTnLst>
                              <p:par>
                                <p:cTn id="27" presetID="10" presetClass="entr" presetSubtype="0" fill="hold" nodeType="afterEffect">
                                  <p:stCondLst>
                                    <p:cond delay="0"/>
                                  </p:stCondLst>
                                  <p:childTnLst>
                                    <p:set>
                                      <p:cBhvr>
                                        <p:cTn id="28" dur="1" fill="hold">
                                          <p:stCondLst>
                                            <p:cond delay="0"/>
                                          </p:stCondLst>
                                        </p:cTn>
                                        <p:tgtEl>
                                          <p:spTgt spid="10243">
                                            <p:txEl>
                                              <p:pRg st="12" end="12"/>
                                            </p:txEl>
                                          </p:spTgt>
                                        </p:tgtEl>
                                        <p:attrNameLst>
                                          <p:attrName>style.visibility</p:attrName>
                                        </p:attrNameLst>
                                      </p:cBhvr>
                                      <p:to>
                                        <p:strVal val="visible"/>
                                      </p:to>
                                    </p:set>
                                    <p:animEffect transition="in" filter="fade">
                                      <p:cBhvr>
                                        <p:cTn id="29" dur="2000"/>
                                        <p:tgtEl>
                                          <p:spTgt spid="10243">
                                            <p:txEl>
                                              <p:pRg st="12" end="1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10244"/>
                                        </p:tgtEl>
                                        <p:attrNameLst>
                                          <p:attrName>style.visibility</p:attrName>
                                        </p:attrNameLst>
                                      </p:cBhvr>
                                      <p:to>
                                        <p:strVal val="visible"/>
                                      </p:to>
                                    </p:set>
                                    <p:animEffect transition="in" filter="slide(fromBottom)">
                                      <p:cBhvr>
                                        <p:cTn id="34" dur="500"/>
                                        <p:tgtEl>
                                          <p:spTgt spid="10244"/>
                                        </p:tgtEl>
                                      </p:cBhvr>
                                    </p:animEffect>
                                  </p:childTnLst>
                                </p:cTn>
                              </p:par>
                            </p:childTnLst>
                          </p:cTn>
                        </p:par>
                        <p:par>
                          <p:cTn id="35" fill="hold">
                            <p:stCondLst>
                              <p:cond delay="500"/>
                            </p:stCondLst>
                            <p:childTnLst>
                              <p:par>
                                <p:cTn id="36" presetID="12" presetClass="entr" presetSubtype="4" fill="hold" nodeType="afterEffect">
                                  <p:stCondLst>
                                    <p:cond delay="0"/>
                                  </p:stCondLst>
                                  <p:childTnLst>
                                    <p:set>
                                      <p:cBhvr>
                                        <p:cTn id="37" dur="1" fill="hold">
                                          <p:stCondLst>
                                            <p:cond delay="0"/>
                                          </p:stCondLst>
                                        </p:cTn>
                                        <p:tgtEl>
                                          <p:spTgt spid="10245"/>
                                        </p:tgtEl>
                                        <p:attrNameLst>
                                          <p:attrName>style.visibility</p:attrName>
                                        </p:attrNameLst>
                                      </p:cBhvr>
                                      <p:to>
                                        <p:strVal val="visible"/>
                                      </p:to>
                                    </p:set>
                                    <p:animEffect transition="in" filter="slide(fromBottom)">
                                      <p:cBhvr>
                                        <p:cTn id="38" dur="500"/>
                                        <p:tgtEl>
                                          <p:spTgt spid="10245"/>
                                        </p:tgtEl>
                                      </p:cBhvr>
                                    </p:animEffect>
                                  </p:childTnLst>
                                </p:cTn>
                              </p:par>
                            </p:childTnLst>
                          </p:cTn>
                        </p:par>
                      </p:childTnLst>
                    </p:cTn>
                  </p:par>
                  <p:par>
                    <p:cTn id="39" fill="hold">
                      <p:stCondLst>
                        <p:cond delay="indefinite"/>
                      </p:stCondLst>
                      <p:childTnLst>
                        <p:par>
                          <p:cTn id="40" fill="hold">
                            <p:stCondLst>
                              <p:cond delay="0"/>
                            </p:stCondLst>
                            <p:childTnLst>
                              <p:par>
                                <p:cTn id="41" presetID="20" presetClass="entr" presetSubtype="0" fill="hold" nodeType="clickEffect">
                                  <p:stCondLst>
                                    <p:cond delay="0"/>
                                  </p:stCondLst>
                                  <p:childTnLst>
                                    <p:set>
                                      <p:cBhvr>
                                        <p:cTn id="42" dur="1" fill="hold">
                                          <p:stCondLst>
                                            <p:cond delay="0"/>
                                          </p:stCondLst>
                                        </p:cTn>
                                        <p:tgtEl>
                                          <p:spTgt spid="10243">
                                            <p:txEl>
                                              <p:pRg st="14" end="14"/>
                                            </p:txEl>
                                          </p:spTgt>
                                        </p:tgtEl>
                                        <p:attrNameLst>
                                          <p:attrName>style.visibility</p:attrName>
                                        </p:attrNameLst>
                                      </p:cBhvr>
                                      <p:to>
                                        <p:strVal val="visible"/>
                                      </p:to>
                                    </p:set>
                                    <p:animEffect transition="in" filter="wedge">
                                      <p:cBhvr>
                                        <p:cTn id="43" dur="2000"/>
                                        <p:tgtEl>
                                          <p:spTgt spid="10243">
                                            <p:txEl>
                                              <p:pRg st="14" end="14"/>
                                            </p:txEl>
                                          </p:spTgt>
                                        </p:tgtEl>
                                      </p:cBhvr>
                                    </p:animEffect>
                                  </p:childTnLst>
                                </p:cTn>
                              </p:par>
                              <p:par>
                                <p:cTn id="44" presetID="20" presetClass="entr" presetSubtype="0" fill="hold" nodeType="withEffect">
                                  <p:stCondLst>
                                    <p:cond delay="0"/>
                                  </p:stCondLst>
                                  <p:childTnLst>
                                    <p:set>
                                      <p:cBhvr>
                                        <p:cTn id="45" dur="1" fill="hold">
                                          <p:stCondLst>
                                            <p:cond delay="0"/>
                                          </p:stCondLst>
                                        </p:cTn>
                                        <p:tgtEl>
                                          <p:spTgt spid="10243">
                                            <p:txEl>
                                              <p:pRg st="15" end="15"/>
                                            </p:txEl>
                                          </p:spTgt>
                                        </p:tgtEl>
                                        <p:attrNameLst>
                                          <p:attrName>style.visibility</p:attrName>
                                        </p:attrNameLst>
                                      </p:cBhvr>
                                      <p:to>
                                        <p:strVal val="visible"/>
                                      </p:to>
                                    </p:set>
                                    <p:animEffect transition="in" filter="wedge">
                                      <p:cBhvr>
                                        <p:cTn id="46" dur="2000"/>
                                        <p:tgtEl>
                                          <p:spTgt spid="10243">
                                            <p:txEl>
                                              <p:pRg st="15" end="15"/>
                                            </p:txEl>
                                          </p:spTgt>
                                        </p:tgtEl>
                                      </p:cBhvr>
                                    </p:animEffect>
                                  </p:childTnLst>
                                </p:cTn>
                              </p:par>
                              <p:par>
                                <p:cTn id="47" presetID="20" presetClass="entr" presetSubtype="0" fill="hold" nodeType="withEffect">
                                  <p:stCondLst>
                                    <p:cond delay="0"/>
                                  </p:stCondLst>
                                  <p:childTnLst>
                                    <p:set>
                                      <p:cBhvr>
                                        <p:cTn id="48" dur="1" fill="hold">
                                          <p:stCondLst>
                                            <p:cond delay="0"/>
                                          </p:stCondLst>
                                        </p:cTn>
                                        <p:tgtEl>
                                          <p:spTgt spid="10243">
                                            <p:txEl>
                                              <p:pRg st="16" end="16"/>
                                            </p:txEl>
                                          </p:spTgt>
                                        </p:tgtEl>
                                        <p:attrNameLst>
                                          <p:attrName>style.visibility</p:attrName>
                                        </p:attrNameLst>
                                      </p:cBhvr>
                                      <p:to>
                                        <p:strVal val="visible"/>
                                      </p:to>
                                    </p:set>
                                    <p:animEffect transition="in" filter="wedge">
                                      <p:cBhvr>
                                        <p:cTn id="49" dur="2000"/>
                                        <p:tgtEl>
                                          <p:spTgt spid="1024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437TGp_bizpeople_light_ani">
  <a:themeElements>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fontScheme name="437TGp_bizpeople_light_a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tx2"/>
            </a:solidFill>
            <a:effectLst/>
            <a:latin typeface="Arial" charset="0"/>
            <a:ea typeface="宋体" pitchFamily="2" charset="-122"/>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tx2"/>
            </a:solidFill>
            <a:effectLst/>
            <a:latin typeface="Arial" charset="0"/>
            <a:ea typeface="宋体" pitchFamily="2" charset="-122"/>
          </a:defRPr>
        </a:defPPr>
      </a:lstStyle>
    </a:lnDef>
  </a:objectDefaults>
  <a:extraClrSchemeLst>
    <a:extraClrScheme>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clrMap bg1="lt1" tx1="dk1" bg2="lt2" tx2="dk2" accent1="accent1" accent2="accent2" accent3="accent3" accent4="accent4" accent5="accent5" accent6="accent6" hlink="hlink" folHlink="folHlink"/>
    </a:extraClrScheme>
    <a:extraClrScheme>
      <a:clrScheme name="437TGp_bizpeople_light_ani 2">
        <a:dk1>
          <a:srgbClr val="000000"/>
        </a:dk1>
        <a:lt1>
          <a:srgbClr val="FFFFFF"/>
        </a:lt1>
        <a:dk2>
          <a:srgbClr val="702424"/>
        </a:dk2>
        <a:lt2>
          <a:srgbClr val="C0C0C0"/>
        </a:lt2>
        <a:accent1>
          <a:srgbClr val="54BBBE"/>
        </a:accent1>
        <a:accent2>
          <a:srgbClr val="E49514"/>
        </a:accent2>
        <a:accent3>
          <a:srgbClr val="FFFFFF"/>
        </a:accent3>
        <a:accent4>
          <a:srgbClr val="000000"/>
        </a:accent4>
        <a:accent5>
          <a:srgbClr val="B3DADB"/>
        </a:accent5>
        <a:accent6>
          <a:srgbClr val="CF8711"/>
        </a:accent6>
        <a:hlink>
          <a:srgbClr val="6C9A42"/>
        </a:hlink>
        <a:folHlink>
          <a:srgbClr val="82ABBE"/>
        </a:folHlink>
      </a:clrScheme>
      <a:clrMap bg1="lt1" tx1="dk1" bg2="lt2" tx2="dk2" accent1="accent1" accent2="accent2" accent3="accent3" accent4="accent4" accent5="accent5" accent6="accent6" hlink="hlink" folHlink="folHlink"/>
    </a:extraClrScheme>
    <a:extraClrScheme>
      <a:clrScheme name="437TGp_bizpeople_light_ani 3">
        <a:dk1>
          <a:srgbClr val="003366"/>
        </a:dk1>
        <a:lt1>
          <a:srgbClr val="FFFFFF"/>
        </a:lt1>
        <a:dk2>
          <a:srgbClr val="000000"/>
        </a:dk2>
        <a:lt2>
          <a:srgbClr val="DDDDDD"/>
        </a:lt2>
        <a:accent1>
          <a:srgbClr val="438ACB"/>
        </a:accent1>
        <a:accent2>
          <a:srgbClr val="32A287"/>
        </a:accent2>
        <a:accent3>
          <a:srgbClr val="FFFFFF"/>
        </a:accent3>
        <a:accent4>
          <a:srgbClr val="002A56"/>
        </a:accent4>
        <a:accent5>
          <a:srgbClr val="B0C4E2"/>
        </a:accent5>
        <a:accent6>
          <a:srgbClr val="2C927A"/>
        </a:accent6>
        <a:hlink>
          <a:srgbClr val="729943"/>
        </a:hlink>
        <a:folHlink>
          <a:srgbClr val="82B4B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默认设计模板_2">
  <a:themeElements>
    <a:clrScheme name="默认设计模板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_2">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tx2"/>
            </a:solidFill>
            <a:effectLst/>
            <a:latin typeface="Arial" charset="0"/>
            <a:ea typeface="宋体" pitchFamily="2" charset="-122"/>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chemeClr val="tx2"/>
            </a:solidFill>
            <a:effectLst/>
            <a:latin typeface="Arial" charset="0"/>
            <a:ea typeface="宋体" pitchFamily="2" charset="-122"/>
          </a:defRPr>
        </a:defPPr>
      </a:lstStyle>
    </a:lnDef>
  </a:objectDefaults>
  <a:extraClrSchemeLst>
    <a:extraClrScheme>
      <a:clrScheme name="默认设计模板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1015</TotalTime>
  <Pages>0</Pages>
  <Words>1792</Words>
  <Characters>0</Characters>
  <Application>Microsoft Office PowerPoint</Application>
  <DocSecurity>0</DocSecurity>
  <PresentationFormat>全屏显示(4:3)</PresentationFormat>
  <Lines>0</Lines>
  <Paragraphs>256</Paragraphs>
  <Slides>22</Slides>
  <Notes>1</Notes>
  <HiddenSlides>0</HiddenSlides>
  <MMClips>0</MMClips>
  <ScaleCrop>false</ScaleCrop>
  <HeadingPairs>
    <vt:vector size="4" baseType="variant">
      <vt:variant>
        <vt:lpstr>主题</vt:lpstr>
      </vt:variant>
      <vt:variant>
        <vt:i4>2</vt:i4>
      </vt:variant>
      <vt:variant>
        <vt:lpstr>幻灯片标题</vt:lpstr>
      </vt:variant>
      <vt:variant>
        <vt:i4>22</vt:i4>
      </vt:variant>
    </vt:vector>
  </HeadingPairs>
  <TitlesOfParts>
    <vt:vector size="24" baseType="lpstr">
      <vt:lpstr>437TGp_bizpeople_light_ani</vt:lpstr>
      <vt:lpstr>默认设计模板_2</vt:lpstr>
      <vt:lpstr>领子结构设计——翻驳领结构设计</vt:lpstr>
      <vt:lpstr>幻灯片 2</vt:lpstr>
      <vt:lpstr>学习任务</vt:lpstr>
      <vt:lpstr>理论知识学习</vt:lpstr>
      <vt:lpstr>实践操作训练 </vt:lpstr>
      <vt:lpstr>实践操作训练</vt:lpstr>
      <vt:lpstr>幻灯片 7</vt:lpstr>
      <vt:lpstr>实践操作训练</vt:lpstr>
      <vt:lpstr>实践操作训练</vt:lpstr>
      <vt:lpstr>实践操作训练</vt:lpstr>
      <vt:lpstr>实践操作训练</vt:lpstr>
      <vt:lpstr>实践操作训练</vt:lpstr>
      <vt:lpstr>实践操作训练</vt:lpstr>
      <vt:lpstr>实践操作训练</vt:lpstr>
      <vt:lpstr>实践操作训练</vt:lpstr>
      <vt:lpstr>实践操作训练</vt:lpstr>
      <vt:lpstr>实践操作训练</vt:lpstr>
      <vt:lpstr>实践操作训练</vt:lpstr>
      <vt:lpstr>比一比，评一评 </vt:lpstr>
      <vt:lpstr> 小结：  </vt:lpstr>
      <vt:lpstr>拓展练习</vt:lpstr>
      <vt:lpstr>幻灯片 22</vt:lpstr>
    </vt:vector>
  </TitlesOfParts>
  <Company>Guild Design Inc.</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www.themegallery.com</dc:creator>
  <cp:lastModifiedBy>dreamsummit</cp:lastModifiedBy>
  <cp:revision>91</cp:revision>
  <dcterms:created xsi:type="dcterms:W3CDTF">2007-05-12T02:23:56Z</dcterms:created>
  <dcterms:modified xsi:type="dcterms:W3CDTF">2015-09-03T07:05:26Z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2052-9.1.0.4994</vt:lpwstr>
  </property>
</Properties>
</file>